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3" r:id="rId1"/>
  </p:sldMasterIdLst>
  <p:notesMasterIdLst>
    <p:notesMasterId r:id="rId15"/>
  </p:notesMasterIdLst>
  <p:sldIdLst>
    <p:sldId id="256" r:id="rId2"/>
    <p:sldId id="259" r:id="rId3"/>
    <p:sldId id="265" r:id="rId4"/>
    <p:sldId id="263" r:id="rId5"/>
    <p:sldId id="257" r:id="rId6"/>
    <p:sldId id="260" r:id="rId7"/>
    <p:sldId id="269" r:id="rId8"/>
    <p:sldId id="262" r:id="rId9"/>
    <p:sldId id="258" r:id="rId10"/>
    <p:sldId id="270" r:id="rId11"/>
    <p:sldId id="268" r:id="rId12"/>
    <p:sldId id="267" r:id="rId13"/>
    <p:sldId id="261" r:id="rId14"/>
  </p:sldIdLst>
  <p:sldSz cx="12192000" cy="6858000"/>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474B78"/>
    <a:srgbClr val="E761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786" y="8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atin typeface="Arial" charset="0"/>
                <a:cs typeface="Arial" charset="0"/>
              </a:defRPr>
            </a:lvl1pPr>
          </a:lstStyle>
          <a:p>
            <a:pPr>
              <a:defRPr/>
            </a:pPr>
            <a:fld id="{97A0A17D-669F-460C-8279-792758495322}" type="datetimeFigureOut">
              <a:rPr lang="en-US"/>
              <a:pPr>
                <a:defRPr/>
              </a:pPr>
              <a:t>1/9/2025</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CD63CFE8-A712-48D7-B8A3-D3C060C75FE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xfrm>
            <a:off x="457200" y="720725"/>
            <a:ext cx="6400800" cy="3600450"/>
          </a:xfrm>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102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4657197-8A89-4252-A39F-366617920B1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xfrm>
            <a:off x="457200" y="720725"/>
            <a:ext cx="6400800" cy="3600450"/>
          </a:xfrm>
          <a:noFill/>
          <a:ln>
            <a:solidFill>
              <a:srgbClr val="000000"/>
            </a:solidFill>
            <a:miter lim="800000"/>
            <a:headEnd/>
            <a:tailEnd/>
          </a:ln>
        </p:spPr>
      </p:sp>
      <p:sp>
        <p:nvSpPr>
          <p:cNvPr id="112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IN"/>
          </a:p>
        </p:txBody>
      </p:sp>
      <p:sp>
        <p:nvSpPr>
          <p:cNvPr id="112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18FD303-D29C-4B55-B96A-F0C96E2C5B21}"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fld id="{D00E3695-1EFA-4ADE-9BCD-21AA88426767}" type="datetime1">
              <a:rPr lang="en-US" smtClean="0"/>
              <a:pPr>
                <a:defRPr/>
              </a:pPr>
              <a:t>1/9/2025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r>
              <a:rPr lang="en-US"/>
              <a:t>We Ensure What We Assure</a:t>
            </a: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8F548F26-D6A0-4BA9-8BCF-C083B53762D3}"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57BFE842-4A9A-4F3E-959C-A19B5A4A60E1}" type="datetime1">
              <a:rPr lang="en-US" smtClean="0"/>
              <a:pPr>
                <a:defRPr/>
              </a:pPr>
              <a:t>1/9/2025</a:t>
            </a:fld>
            <a:endParaRPr lang="en-US"/>
          </a:p>
        </p:txBody>
      </p:sp>
      <p:sp>
        <p:nvSpPr>
          <p:cNvPr id="5" name="Footer Placeholder 4"/>
          <p:cNvSpPr>
            <a:spLocks noGrp="1"/>
          </p:cNvSpPr>
          <p:nvPr>
            <p:ph type="ftr" sz="quarter" idx="11"/>
          </p:nvPr>
        </p:nvSpPr>
        <p:spPr/>
        <p:txBody>
          <a:bodyPr/>
          <a:lstStyle/>
          <a:p>
            <a:pPr>
              <a:defRPr/>
            </a:pPr>
            <a:r>
              <a:rPr lang="en-US"/>
              <a:t>We Ensure What We Assure</a:t>
            </a:r>
          </a:p>
        </p:txBody>
      </p:sp>
      <p:sp>
        <p:nvSpPr>
          <p:cNvPr id="6" name="Slide Number Placeholder 5"/>
          <p:cNvSpPr>
            <a:spLocks noGrp="1"/>
          </p:cNvSpPr>
          <p:nvPr>
            <p:ph type="sldNum" sz="quarter" idx="12"/>
          </p:nvPr>
        </p:nvSpPr>
        <p:spPr/>
        <p:txBody>
          <a:bodyPr/>
          <a:lstStyle/>
          <a:p>
            <a:pPr>
              <a:defRPr/>
            </a:pPr>
            <a:fld id="{100C34DF-2940-480A-AE59-5012C36456C0}" type="slidenum">
              <a:rPr lang="en-US" smtClean="0"/>
              <a:pPr>
                <a:defRPr/>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fld id="{FF5CBD5D-E40B-4B3C-A696-965CB8D77729}" type="datetime1">
              <a:rPr lang="en-US" smtClean="0"/>
              <a:pPr>
                <a:defRPr/>
              </a:pPr>
              <a:t>1/9/2025</a:t>
            </a:fld>
            <a:endParaRPr lang="en-US"/>
          </a:p>
        </p:txBody>
      </p:sp>
      <p:sp>
        <p:nvSpPr>
          <p:cNvPr id="5" name="Footer Placeholder 4"/>
          <p:cNvSpPr>
            <a:spLocks noGrp="1"/>
          </p:cNvSpPr>
          <p:nvPr>
            <p:ph type="ftr" sz="quarter" idx="11"/>
          </p:nvPr>
        </p:nvSpPr>
        <p:spPr/>
        <p:txBody>
          <a:bodyPr/>
          <a:lstStyle/>
          <a:p>
            <a:pPr>
              <a:defRPr/>
            </a:pPr>
            <a:r>
              <a:rPr lang="en-US"/>
              <a:t>We Ensure What We Assure</a:t>
            </a:r>
          </a:p>
        </p:txBody>
      </p:sp>
      <p:sp>
        <p:nvSpPr>
          <p:cNvPr id="6" name="Slide Number Placeholder 5"/>
          <p:cNvSpPr>
            <a:spLocks noGrp="1"/>
          </p:cNvSpPr>
          <p:nvPr>
            <p:ph type="sldNum" sz="quarter" idx="12"/>
          </p:nvPr>
        </p:nvSpPr>
        <p:spPr/>
        <p:txBody>
          <a:bodyPr/>
          <a:lstStyle/>
          <a:p>
            <a:pPr>
              <a:defRPr/>
            </a:pPr>
            <a:fld id="{E491B3E1-8006-4718-ABBC-B7712F6FA82C}" type="slidenum">
              <a:rPr lang="en-US" smtClean="0"/>
              <a:pPr>
                <a:defRPr/>
              </a:pPr>
              <a:t>‹#›</a:t>
            </a:fld>
            <a:endParaRPr lang="en-US"/>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fld id="{50EE45D8-53A4-4269-85D2-B27ABFCFCDC9}" type="datetime1">
              <a:rPr lang="en-US" smtClean="0"/>
              <a:pPr>
                <a:defRPr/>
              </a:pPr>
              <a:t>1/9/2025</a:t>
            </a:fld>
            <a:endParaRPr lang="en-US"/>
          </a:p>
        </p:txBody>
      </p:sp>
      <p:sp>
        <p:nvSpPr>
          <p:cNvPr id="6" name="Footer Placeholder 5"/>
          <p:cNvSpPr>
            <a:spLocks noGrp="1"/>
          </p:cNvSpPr>
          <p:nvPr>
            <p:ph type="ftr" sz="quarter" idx="11"/>
          </p:nvPr>
        </p:nvSpPr>
        <p:spPr/>
        <p:txBody>
          <a:bodyPr/>
          <a:lstStyle/>
          <a:p>
            <a:pPr>
              <a:defRPr/>
            </a:pPr>
            <a:r>
              <a:rPr lang="en-US"/>
              <a:t>We Ensure What We Assure</a:t>
            </a:r>
          </a:p>
        </p:txBody>
      </p:sp>
      <p:sp>
        <p:nvSpPr>
          <p:cNvPr id="7" name="Slide Number Placeholder 6"/>
          <p:cNvSpPr>
            <a:spLocks noGrp="1"/>
          </p:cNvSpPr>
          <p:nvPr>
            <p:ph type="sldNum" sz="quarter" idx="12"/>
          </p:nvPr>
        </p:nvSpPr>
        <p:spPr/>
        <p:txBody>
          <a:bodyPr/>
          <a:lstStyle/>
          <a:p>
            <a:pPr>
              <a:defRPr/>
            </a:pPr>
            <a:fld id="{46A594D0-D4A4-4ED2-AF13-E170185ED452}" type="slidenum">
              <a:rPr lang="en-US" smtClean="0"/>
              <a:pPr>
                <a:defRPr/>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fld id="{49B8B7BF-A6D2-47B2-877E-920FBA1DC2DC}" type="datetime1">
              <a:rPr lang="en-US" smtClean="0"/>
              <a:pPr>
                <a:defRPr/>
              </a:pPr>
              <a:t>1/9/2025</a:t>
            </a:fld>
            <a:endParaRPr lang="en-US"/>
          </a:p>
        </p:txBody>
      </p:sp>
      <p:sp>
        <p:nvSpPr>
          <p:cNvPr id="8" name="Footer Placeholder 7"/>
          <p:cNvSpPr>
            <a:spLocks noGrp="1"/>
          </p:cNvSpPr>
          <p:nvPr>
            <p:ph type="ftr" sz="quarter" idx="11"/>
          </p:nvPr>
        </p:nvSpPr>
        <p:spPr/>
        <p:txBody>
          <a:bodyPr/>
          <a:lstStyle/>
          <a:p>
            <a:pPr>
              <a:defRPr/>
            </a:pPr>
            <a:r>
              <a:rPr lang="en-US"/>
              <a:t>We Ensure What We Assure</a:t>
            </a:r>
          </a:p>
        </p:txBody>
      </p:sp>
      <p:sp>
        <p:nvSpPr>
          <p:cNvPr id="9" name="Slide Number Placeholder 8"/>
          <p:cNvSpPr>
            <a:spLocks noGrp="1"/>
          </p:cNvSpPr>
          <p:nvPr>
            <p:ph type="sldNum" sz="quarter" idx="12"/>
          </p:nvPr>
        </p:nvSpPr>
        <p:spPr/>
        <p:txBody>
          <a:bodyPr/>
          <a:lstStyle/>
          <a:p>
            <a:pPr>
              <a:defRPr/>
            </a:pPr>
            <a:fld id="{7A67D01F-109C-4ED5-BAB0-D831D17477BD}"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fld id="{BEA98A02-7DFE-4B89-B880-CE84B9131591}" type="datetime1">
              <a:rPr lang="en-US" smtClean="0"/>
              <a:pPr>
                <a:defRPr/>
              </a:pPr>
              <a:t>1/9/2025</a:t>
            </a:fld>
            <a:endParaRPr lang="en-US"/>
          </a:p>
        </p:txBody>
      </p:sp>
      <p:sp>
        <p:nvSpPr>
          <p:cNvPr id="4" name="Footer Placeholder 3"/>
          <p:cNvSpPr>
            <a:spLocks noGrp="1"/>
          </p:cNvSpPr>
          <p:nvPr>
            <p:ph type="ftr" sz="quarter" idx="11"/>
          </p:nvPr>
        </p:nvSpPr>
        <p:spPr/>
        <p:txBody>
          <a:bodyPr/>
          <a:lstStyle/>
          <a:p>
            <a:pPr>
              <a:defRPr/>
            </a:pPr>
            <a:r>
              <a:rPr lang="en-US"/>
              <a:t>We Ensure What We Assure</a:t>
            </a:r>
          </a:p>
        </p:txBody>
      </p:sp>
      <p:sp>
        <p:nvSpPr>
          <p:cNvPr id="5" name="Slide Number Placeholder 4"/>
          <p:cNvSpPr>
            <a:spLocks noGrp="1"/>
          </p:cNvSpPr>
          <p:nvPr>
            <p:ph type="sldNum" sz="quarter" idx="12"/>
          </p:nvPr>
        </p:nvSpPr>
        <p:spPr/>
        <p:txBody>
          <a:bodyPr/>
          <a:lstStyle/>
          <a:p>
            <a:pPr>
              <a:defRPr/>
            </a:pPr>
            <a:fld id="{01F7CA7E-CF5C-466C-A497-9237DD60A525}" type="slidenum">
              <a:rPr lang="en-US" smtClean="0"/>
              <a:pPr>
                <a:defRPr/>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C25EE7D-8815-4E3B-AF9D-388B8EBCC00A}" type="datetime1">
              <a:rPr lang="en-US" smtClean="0"/>
              <a:pPr>
                <a:defRPr/>
              </a:pPr>
              <a:t>1/9/2025</a:t>
            </a:fld>
            <a:endParaRPr lang="en-US"/>
          </a:p>
        </p:txBody>
      </p:sp>
      <p:sp>
        <p:nvSpPr>
          <p:cNvPr id="3" name="Footer Placeholder 2"/>
          <p:cNvSpPr>
            <a:spLocks noGrp="1"/>
          </p:cNvSpPr>
          <p:nvPr>
            <p:ph type="ftr" sz="quarter" idx="11"/>
          </p:nvPr>
        </p:nvSpPr>
        <p:spPr/>
        <p:txBody>
          <a:bodyPr/>
          <a:lstStyle/>
          <a:p>
            <a:pPr>
              <a:defRPr/>
            </a:pPr>
            <a:r>
              <a:rPr lang="en-US"/>
              <a:t>We Ensure What We Assure</a:t>
            </a:r>
          </a:p>
        </p:txBody>
      </p:sp>
      <p:sp>
        <p:nvSpPr>
          <p:cNvPr id="4" name="Slide Number Placeholder 3"/>
          <p:cNvSpPr>
            <a:spLocks noGrp="1"/>
          </p:cNvSpPr>
          <p:nvPr>
            <p:ph type="sldNum" sz="quarter" idx="12"/>
          </p:nvPr>
        </p:nvSpPr>
        <p:spPr/>
        <p:txBody>
          <a:bodyPr/>
          <a:lstStyle/>
          <a:p>
            <a:pPr>
              <a:defRPr/>
            </a:pPr>
            <a:fld id="{B4DFF55C-C650-4AF0-AD53-FC1224151984}"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p>
            <a:pPr>
              <a:defRPr/>
            </a:pPr>
            <a:fld id="{9D2F4EA3-E0C9-4C22-96FB-16E6BB099879}" type="datetime1">
              <a:rPr lang="en-US" smtClean="0"/>
              <a:pPr>
                <a:defRPr/>
              </a:pPr>
              <a:t>1/9/2025</a:t>
            </a:fld>
            <a:endParaRPr lang="en-US"/>
          </a:p>
        </p:txBody>
      </p:sp>
      <p:sp>
        <p:nvSpPr>
          <p:cNvPr id="6" name="Footer Placeholder 5"/>
          <p:cNvSpPr>
            <a:spLocks noGrp="1"/>
          </p:cNvSpPr>
          <p:nvPr>
            <p:ph type="ftr" sz="quarter" idx="11"/>
          </p:nvPr>
        </p:nvSpPr>
        <p:spPr/>
        <p:txBody>
          <a:bodyPr/>
          <a:lstStyle/>
          <a:p>
            <a:pPr>
              <a:defRPr/>
            </a:pPr>
            <a:r>
              <a:rPr lang="en-US"/>
              <a:t>We Ensure What We Assure</a:t>
            </a:r>
          </a:p>
        </p:txBody>
      </p:sp>
      <p:sp>
        <p:nvSpPr>
          <p:cNvPr id="7" name="Slide Number Placeholder 6"/>
          <p:cNvSpPr>
            <a:spLocks noGrp="1"/>
          </p:cNvSpPr>
          <p:nvPr>
            <p:ph type="sldNum" sz="quarter" idx="12"/>
          </p:nvPr>
        </p:nvSpPr>
        <p:spPr/>
        <p:txBody>
          <a:bodyPr/>
          <a:lstStyle/>
          <a:p>
            <a:pPr>
              <a:defRPr/>
            </a:pPr>
            <a:fld id="{D5E041B9-D2F5-43DF-8FE6-FF23083D912A}"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fld id="{02E9BF40-67BE-45B7-90A4-2C8E3A6CB30C}" type="datetime1">
              <a:rPr lang="en-US" smtClean="0"/>
              <a:pPr>
                <a:defRPr/>
              </a:pPr>
              <a:t>1/9/2025</a:t>
            </a:fld>
            <a:endParaRPr lang="en-US"/>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pPr>
              <a:defRPr/>
            </a:pPr>
            <a:r>
              <a:rPr lang="en-US"/>
              <a:t>We Ensure What We Assure</a:t>
            </a: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7036356A-1846-4D32-90B7-8D7117DA6C4B}" type="slidenum">
              <a:rPr lang="en-US" smtClean="0"/>
              <a:pPr>
                <a:defRPr/>
              </a:pPr>
              <a:t>‹#›</a:t>
            </a:fld>
            <a:endParaRPr lang="en-US"/>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609600" y="1481330"/>
            <a:ext cx="109728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CDFE5C00-C324-4FFC-B873-E92D63EB522C}" type="datetime1">
              <a:rPr lang="en-US" smtClean="0"/>
              <a:pPr>
                <a:defRPr/>
              </a:pPr>
              <a:t>1/9/2025</a:t>
            </a:fld>
            <a:endParaRPr lang="en-US"/>
          </a:p>
        </p:txBody>
      </p:sp>
      <p:sp>
        <p:nvSpPr>
          <p:cNvPr id="5" name="Footer Placeholder 4"/>
          <p:cNvSpPr>
            <a:spLocks noGrp="1"/>
          </p:cNvSpPr>
          <p:nvPr>
            <p:ph type="ftr" sz="quarter" idx="11"/>
          </p:nvPr>
        </p:nvSpPr>
        <p:spPr/>
        <p:txBody>
          <a:bodyPr/>
          <a:lstStyle/>
          <a:p>
            <a:pPr>
              <a:defRPr/>
            </a:pPr>
            <a:r>
              <a:rPr lang="en-US"/>
              <a:t>We Ensure What We Assure</a:t>
            </a:r>
          </a:p>
        </p:txBody>
      </p:sp>
      <p:sp>
        <p:nvSpPr>
          <p:cNvPr id="6" name="Slide Number Placeholder 5"/>
          <p:cNvSpPr>
            <a:spLocks noGrp="1"/>
          </p:cNvSpPr>
          <p:nvPr>
            <p:ph type="sldNum" sz="quarter" idx="12"/>
          </p:nvPr>
        </p:nvSpPr>
        <p:spPr/>
        <p:txBody>
          <a:bodyPr/>
          <a:lstStyle/>
          <a:p>
            <a:pPr>
              <a:defRPr/>
            </a:pPr>
            <a:fld id="{DC47602E-7C26-42EF-8946-2405A29AB727}"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41"/>
            <a:ext cx="84328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318842DA-FF1E-4144-BBBE-CB281298C285}" type="datetime1">
              <a:rPr lang="en-US" smtClean="0"/>
              <a:pPr>
                <a:defRPr/>
              </a:pPr>
              <a:t>1/9/2025</a:t>
            </a:fld>
            <a:endParaRPr lang="en-US"/>
          </a:p>
        </p:txBody>
      </p:sp>
      <p:sp>
        <p:nvSpPr>
          <p:cNvPr id="5" name="Footer Placeholder 4"/>
          <p:cNvSpPr>
            <a:spLocks noGrp="1"/>
          </p:cNvSpPr>
          <p:nvPr>
            <p:ph type="ftr" sz="quarter" idx="11"/>
          </p:nvPr>
        </p:nvSpPr>
        <p:spPr/>
        <p:txBody>
          <a:bodyPr/>
          <a:lstStyle/>
          <a:p>
            <a:pPr>
              <a:defRPr/>
            </a:pPr>
            <a:r>
              <a:rPr lang="en-US"/>
              <a:t>We Ensure What We Assure</a:t>
            </a:r>
          </a:p>
        </p:txBody>
      </p:sp>
      <p:sp>
        <p:nvSpPr>
          <p:cNvPr id="6" name="Slide Number Placeholder 5"/>
          <p:cNvSpPr>
            <a:spLocks noGrp="1"/>
          </p:cNvSpPr>
          <p:nvPr>
            <p:ph type="sldNum" sz="quarter" idx="12"/>
          </p:nvPr>
        </p:nvSpPr>
        <p:spPr/>
        <p:txBody>
          <a:bodyPr/>
          <a:lstStyle/>
          <a:p>
            <a:pPr>
              <a:defRPr/>
            </a:pPr>
            <a:fld id="{77E70DE4-33BF-4127-B13A-510E25739789}"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F4F6C394-70A5-4E57-AB60-60F5B65C1ECA}" type="datetime1">
              <a:rPr lang="en-US" smtClean="0"/>
              <a:pPr>
                <a:defRPr/>
              </a:pPr>
              <a:t>1/9/2025</a:t>
            </a:fld>
            <a:endParaRPr lang="en-US"/>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pPr>
              <a:defRPr/>
            </a:pPr>
            <a:r>
              <a:rPr lang="en-US"/>
              <a:t>We Ensure What We Assure</a:t>
            </a:r>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7E305C5F-4FE6-444E-A9A3-8AEA89D69191}"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hf sldNum="0" hd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jpeg"/><Relationship Id="rId4" Type="http://schemas.openxmlformats.org/officeDocument/2006/relationships/image" Target="../media/image5.png"/><Relationship Id="rId9" Type="http://schemas.openxmlformats.org/officeDocument/2006/relationships/image" Target="../media/image10.png"/></Relationships>
</file>

<file path=ppt/slides/_rels/slide12.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14.jpeg"/><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ubtitle 2"/>
          <p:cNvSpPr>
            <a:spLocks noGrp="1"/>
          </p:cNvSpPr>
          <p:nvPr>
            <p:ph type="subTitle" idx="1"/>
          </p:nvPr>
        </p:nvSpPr>
        <p:spPr>
          <a:xfrm>
            <a:off x="7239000" y="4419600"/>
            <a:ext cx="2971800" cy="609600"/>
          </a:xfrm>
        </p:spPr>
        <p:txBody>
          <a:bodyPr/>
          <a:lstStyle/>
          <a:p>
            <a:pPr eaLnBrk="1" hangingPunct="1"/>
            <a:r>
              <a:rPr lang="en-US" sz="2000" b="1" dirty="0">
                <a:solidFill>
                  <a:srgbClr val="E7612B"/>
                </a:solidFill>
                <a:latin typeface="Adobe Garamond Pro Bold" panose="02020702060506020403" pitchFamily="18" charset="0"/>
              </a:rPr>
              <a:t>Company Profile</a:t>
            </a:r>
          </a:p>
          <a:p>
            <a:pPr eaLnBrk="1" hangingPunct="1"/>
            <a:endParaRPr lang="en-US" dirty="0">
              <a:solidFill>
                <a:srgbClr val="E7612B"/>
              </a:solidFill>
            </a:endParaRPr>
          </a:p>
          <a:p>
            <a:pPr eaLnBrk="1" hangingPunct="1"/>
            <a:endParaRPr lang="en-US" dirty="0">
              <a:solidFill>
                <a:srgbClr val="E7612B"/>
              </a:solidFill>
            </a:endParaRPr>
          </a:p>
        </p:txBody>
      </p:sp>
      <p:pic>
        <p:nvPicPr>
          <p:cNvPr id="2052" name="Picture 4" descr="E:\Anand\SoftClinch\FINAL-LOGO\SC16-AND-3.PNG"/>
          <p:cNvPicPr>
            <a:picLocks noChangeAspect="1" noChangeArrowheads="1"/>
          </p:cNvPicPr>
          <p:nvPr/>
        </p:nvPicPr>
        <p:blipFill>
          <a:blip r:embed="rId3" cstate="print"/>
          <a:srcRect/>
          <a:stretch>
            <a:fillRect/>
          </a:stretch>
        </p:blipFill>
        <p:spPr bwMode="auto">
          <a:xfrm>
            <a:off x="5410201" y="1219200"/>
            <a:ext cx="1865163" cy="1066800"/>
          </a:xfrm>
          <a:prstGeom prst="rect">
            <a:avLst/>
          </a:prstGeom>
          <a:noFill/>
          <a:ln w="9525">
            <a:noFill/>
            <a:miter lim="800000"/>
            <a:headEnd/>
            <a:tailEnd/>
          </a:ln>
        </p:spPr>
      </p:pic>
      <p:sp>
        <p:nvSpPr>
          <p:cNvPr id="6" name="Footer Placeholder 1"/>
          <p:cNvSpPr>
            <a:spLocks noGrp="1"/>
          </p:cNvSpPr>
          <p:nvPr>
            <p:ph type="ftr" sz="quarter" idx="11"/>
          </p:nvPr>
        </p:nvSpPr>
        <p:spPr>
          <a:xfrm>
            <a:off x="5193120" y="2057401"/>
            <a:ext cx="1969681" cy="365125"/>
          </a:xfrm>
        </p:spPr>
        <p:txBody>
          <a:bodyPr/>
          <a:lstStyle/>
          <a:p>
            <a:pPr>
              <a:defRPr/>
            </a:pPr>
            <a:r>
              <a:rPr lang="en-US" sz="1100" b="1" dirty="0">
                <a:solidFill>
                  <a:schemeClr val="accent3"/>
                </a:solidFill>
                <a:latin typeface="Cambria" pitchFamily="18" charset="0"/>
              </a:rPr>
              <a:t>We Ensure What We Assure</a:t>
            </a:r>
          </a:p>
        </p:txBody>
      </p:sp>
      <p:sp>
        <p:nvSpPr>
          <p:cNvPr id="2" name="TextBox 1">
            <a:extLst>
              <a:ext uri="{FF2B5EF4-FFF2-40B4-BE49-F238E27FC236}">
                <a16:creationId xmlns:a16="http://schemas.microsoft.com/office/drawing/2014/main" id="{380CF404-8690-4BFF-A97F-63D785279D40}"/>
              </a:ext>
            </a:extLst>
          </p:cNvPr>
          <p:cNvSpPr txBox="1"/>
          <p:nvPr/>
        </p:nvSpPr>
        <p:spPr>
          <a:xfrm>
            <a:off x="1447800" y="2895601"/>
            <a:ext cx="9296400" cy="646331"/>
          </a:xfrm>
          <a:prstGeom prst="rect">
            <a:avLst/>
          </a:prstGeom>
          <a:noFill/>
        </p:spPr>
        <p:txBody>
          <a:bodyPr wrap="square" rtlCol="0">
            <a:spAutoFit/>
          </a:bodyPr>
          <a:lstStyle/>
          <a:p>
            <a:r>
              <a:rPr lang="en-US" sz="3600" b="1" dirty="0">
                <a:solidFill>
                  <a:srgbClr val="0000FF"/>
                </a:solidFill>
                <a:effectLst>
                  <a:outerShdw blurRad="38100" dist="38100" dir="2700000" algn="tl">
                    <a:srgbClr val="000000">
                      <a:alpha val="43137"/>
                    </a:srgbClr>
                  </a:outerShdw>
                </a:effectLst>
                <a:latin typeface="Rockwell" panose="02060603020205020403" pitchFamily="18" charset="0"/>
                <a:ea typeface="Cambria" panose="02040503050406030204" pitchFamily="18" charset="0"/>
              </a:rPr>
              <a:t>Soft</a:t>
            </a:r>
            <a:r>
              <a:rPr lang="en-US" sz="3600" b="1" dirty="0">
                <a:solidFill>
                  <a:srgbClr val="E7612B"/>
                </a:solidFill>
                <a:effectLst>
                  <a:outerShdw blurRad="38100" dist="38100" dir="2700000" algn="tl">
                    <a:srgbClr val="000000">
                      <a:alpha val="43137"/>
                    </a:srgbClr>
                  </a:outerShdw>
                </a:effectLst>
                <a:latin typeface="Rockwell" panose="02060603020205020403" pitchFamily="18" charset="0"/>
                <a:ea typeface="Cambria" panose="02040503050406030204" pitchFamily="18" charset="0"/>
              </a:rPr>
              <a:t>Clinch</a:t>
            </a:r>
            <a:r>
              <a:rPr lang="en-US" sz="3600" b="1" dirty="0">
                <a:effectLst>
                  <a:outerShdw blurRad="38100" dist="38100" dir="2700000" algn="tl">
                    <a:srgbClr val="000000">
                      <a:alpha val="43137"/>
                    </a:srgbClr>
                  </a:outerShdw>
                </a:effectLst>
                <a:latin typeface="Rockwell" panose="02060603020205020403" pitchFamily="18" charset="0"/>
                <a:ea typeface="Cambria" panose="02040503050406030204" pitchFamily="18" charset="0"/>
              </a:rPr>
              <a:t> </a:t>
            </a:r>
            <a:r>
              <a:rPr lang="en-US" sz="3600" b="1" dirty="0">
                <a:solidFill>
                  <a:srgbClr val="0000FF"/>
                </a:solidFill>
                <a:effectLst>
                  <a:outerShdw blurRad="38100" dist="38100" dir="2700000" algn="tl">
                    <a:srgbClr val="000000">
                      <a:alpha val="43137"/>
                    </a:srgbClr>
                  </a:outerShdw>
                </a:effectLst>
                <a:latin typeface="Rockwell" panose="02060603020205020403" pitchFamily="18" charset="0"/>
                <a:ea typeface="Cambria" panose="02040503050406030204" pitchFamily="18" charset="0"/>
              </a:rPr>
              <a:t>Consulting Services Pvt. Ltd.</a:t>
            </a:r>
            <a:endParaRPr lang="en-IN" sz="3600" b="1" dirty="0">
              <a:solidFill>
                <a:srgbClr val="0000FF"/>
              </a:solidFill>
              <a:effectLst>
                <a:outerShdw blurRad="38100" dist="38100" dir="2700000" algn="tl">
                  <a:srgbClr val="000000">
                    <a:alpha val="43137"/>
                  </a:srgbClr>
                </a:outerShdw>
              </a:effectLst>
              <a:latin typeface="Rockwell" panose="02060603020205020403" pitchFamily="18" charset="0"/>
              <a:ea typeface="Cambria" panose="0204050305040603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1981200" y="1570038"/>
            <a:ext cx="8229600" cy="4525963"/>
          </a:xfrm>
        </p:spPr>
        <p:txBody>
          <a:bodyPr/>
          <a:lstStyle/>
          <a:p>
            <a:pPr eaLnBrk="1" hangingPunct="1">
              <a:buFont typeface="Arial" charset="0"/>
              <a:buNone/>
              <a:defRPr/>
            </a:pPr>
            <a:r>
              <a:rPr lang="en-US" dirty="0">
                <a:solidFill>
                  <a:schemeClr val="tx1">
                    <a:lumMod val="85000"/>
                    <a:lumOff val="15000"/>
                  </a:schemeClr>
                </a:solidFill>
              </a:rPr>
              <a:t>		</a:t>
            </a:r>
            <a:r>
              <a:rPr lang="en-US" sz="2400" dirty="0">
                <a:solidFill>
                  <a:srgbClr val="002060"/>
                </a:solidFill>
                <a:latin typeface="Adobe Garamond Pro" panose="02020502060506020403" pitchFamily="18" charset="0"/>
              </a:rPr>
              <a:t>We at SoftClinch believe consulting is worth only when done with experts.  We focus on providing solutions to run your systems effectively. </a:t>
            </a:r>
          </a:p>
          <a:p>
            <a:pPr eaLnBrk="1" hangingPunct="1">
              <a:buFont typeface="Arial" charset="0"/>
              <a:buNone/>
              <a:defRPr/>
            </a:pPr>
            <a:r>
              <a:rPr lang="en-US" dirty="0">
                <a:solidFill>
                  <a:schemeClr val="tx1">
                    <a:lumMod val="85000"/>
                    <a:lumOff val="15000"/>
                  </a:schemeClr>
                </a:solidFill>
              </a:rPr>
              <a:t>	</a:t>
            </a:r>
          </a:p>
          <a:p>
            <a:pPr eaLnBrk="1" hangingPunct="1">
              <a:buFont typeface="Arial" charset="0"/>
              <a:buNone/>
              <a:defRPr/>
            </a:pPr>
            <a:r>
              <a:rPr lang="en-US" sz="2800" b="1" dirty="0">
                <a:solidFill>
                  <a:srgbClr val="E7612B"/>
                </a:solidFill>
                <a:latin typeface="Georgia" panose="02040502050405020303" pitchFamily="18" charset="0"/>
                <a:ea typeface="Cambria" panose="02040503050406030204" pitchFamily="18" charset="0"/>
              </a:rPr>
              <a:t>Our Mission</a:t>
            </a:r>
            <a:r>
              <a:rPr lang="en-US" sz="2800" dirty="0">
                <a:solidFill>
                  <a:srgbClr val="E7612B"/>
                </a:solidFill>
                <a:latin typeface="Georgia" panose="02040502050405020303" pitchFamily="18" charset="0"/>
                <a:ea typeface="Cambria" panose="02040503050406030204" pitchFamily="18" charset="0"/>
              </a:rPr>
              <a:t>:</a:t>
            </a:r>
          </a:p>
          <a:p>
            <a:pPr eaLnBrk="1" hangingPunct="1">
              <a:buFont typeface="Arial" charset="0"/>
              <a:buNone/>
              <a:defRPr/>
            </a:pPr>
            <a:endParaRPr lang="en-US" sz="1000" dirty="0">
              <a:solidFill>
                <a:srgbClr val="E7612B"/>
              </a:solidFill>
              <a:latin typeface="Cambria" panose="02040503050406030204" pitchFamily="18" charset="0"/>
              <a:ea typeface="Cambria" panose="02040503050406030204" pitchFamily="18" charset="0"/>
            </a:endParaRPr>
          </a:p>
          <a:p>
            <a:pPr eaLnBrk="1" hangingPunct="1">
              <a:buFont typeface="Arial" charset="0"/>
              <a:buNone/>
              <a:defRPr/>
            </a:pPr>
            <a:r>
              <a:rPr lang="en-US" dirty="0">
                <a:solidFill>
                  <a:schemeClr val="tx1">
                    <a:lumMod val="85000"/>
                    <a:lumOff val="15000"/>
                  </a:schemeClr>
                </a:solidFill>
              </a:rPr>
              <a:t>		</a:t>
            </a:r>
            <a:r>
              <a:rPr lang="en-US" sz="2400" dirty="0">
                <a:solidFill>
                  <a:srgbClr val="002060"/>
                </a:solidFill>
                <a:latin typeface="Adobe Garamond Pro" panose="02020502060506020403" pitchFamily="18" charset="0"/>
              </a:rPr>
              <a:t>We run your systems, to ensure you focus 	only on your business.</a:t>
            </a:r>
          </a:p>
          <a:p>
            <a:pPr eaLnBrk="1" hangingPunct="1">
              <a:defRPr/>
            </a:pPr>
            <a:endParaRPr lang="en-US" dirty="0">
              <a:solidFill>
                <a:schemeClr val="tx1">
                  <a:lumMod val="85000"/>
                  <a:lumOff val="15000"/>
                </a:schemeClr>
              </a:solidFill>
            </a:endParaRPr>
          </a:p>
        </p:txBody>
      </p:sp>
      <p:sp>
        <p:nvSpPr>
          <p:cNvPr id="4" name="Footer Placeholder 3"/>
          <p:cNvSpPr>
            <a:spLocks noGrp="1"/>
          </p:cNvSpPr>
          <p:nvPr>
            <p:ph type="ftr" sz="quarter" idx="11"/>
          </p:nvPr>
        </p:nvSpPr>
        <p:spPr/>
        <p:txBody>
          <a:bodyPr/>
          <a:lstStyle/>
          <a:p>
            <a:pPr>
              <a:defRPr/>
            </a:pPr>
            <a:r>
              <a:rPr lang="en-US" dirty="0">
                <a:solidFill>
                  <a:schemeClr val="bg1">
                    <a:lumMod val="50000"/>
                  </a:schemeClr>
                </a:solidFill>
              </a:rPr>
              <a:t>We Ensure What We Assure</a:t>
            </a:r>
          </a:p>
        </p:txBody>
      </p:sp>
      <p:sp>
        <p:nvSpPr>
          <p:cNvPr id="3074" name="Title 1"/>
          <p:cNvSpPr>
            <a:spLocks noGrp="1"/>
          </p:cNvSpPr>
          <p:nvPr>
            <p:ph type="title"/>
          </p:nvPr>
        </p:nvSpPr>
        <p:spPr/>
        <p:txBody>
          <a:bodyPr/>
          <a:lstStyle/>
          <a:p>
            <a:pPr algn="ctr" eaLnBrk="1" hangingPunct="1">
              <a:defRPr/>
            </a:pPr>
            <a:r>
              <a:rPr lang="en-US" sz="4000" dirty="0">
                <a:solidFill>
                  <a:schemeClr val="accent3"/>
                </a:solidFill>
                <a:latin typeface="Rockwell" panose="02060603020205020403" pitchFamily="18" charset="0"/>
              </a:rPr>
              <a:t>OVERVIEW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dirty="0"/>
              <a:t>We Ensure What We Assure</a:t>
            </a:r>
          </a:p>
        </p:txBody>
      </p:sp>
      <p:sp>
        <p:nvSpPr>
          <p:cNvPr id="4" name="Title 3"/>
          <p:cNvSpPr>
            <a:spLocks noGrp="1"/>
          </p:cNvSpPr>
          <p:nvPr>
            <p:ph type="title"/>
          </p:nvPr>
        </p:nvSpPr>
        <p:spPr/>
        <p:txBody>
          <a:bodyPr/>
          <a:lstStyle/>
          <a:p>
            <a:pPr algn="ctr"/>
            <a:r>
              <a:rPr lang="en-US" dirty="0">
                <a:solidFill>
                  <a:schemeClr val="accent3"/>
                </a:solidFill>
                <a:latin typeface="Georgia" panose="02040502050405020303" pitchFamily="18" charset="0"/>
              </a:rPr>
              <a:t>About US</a:t>
            </a:r>
          </a:p>
        </p:txBody>
      </p:sp>
      <p:grpSp>
        <p:nvGrpSpPr>
          <p:cNvPr id="18" name="Group 17"/>
          <p:cNvGrpSpPr/>
          <p:nvPr/>
        </p:nvGrpSpPr>
        <p:grpSpPr>
          <a:xfrm>
            <a:off x="2438400" y="1676400"/>
            <a:ext cx="569604" cy="457200"/>
            <a:chOff x="649596" y="1481138"/>
            <a:chExt cx="8037204" cy="4525962"/>
          </a:xfrm>
        </p:grpSpPr>
        <p:sp>
          <p:nvSpPr>
            <p:cNvPr id="6" name="Freeform 5"/>
            <p:cNvSpPr>
              <a:spLocks/>
            </p:cNvSpPr>
            <p:nvPr/>
          </p:nvSpPr>
          <p:spPr bwMode="auto">
            <a:xfrm flipH="1">
              <a:off x="5247961" y="3244832"/>
              <a:ext cx="822580" cy="1296775"/>
            </a:xfrm>
            <a:custGeom>
              <a:avLst/>
              <a:gdLst>
                <a:gd name="connsiteX0" fmla="*/ 278529 w 399320"/>
                <a:gd name="connsiteY0" fmla="*/ 0 h 1222118"/>
                <a:gd name="connsiteX1" fmla="*/ 248687 w 399320"/>
                <a:gd name="connsiteY1" fmla="*/ 49737 h 1222118"/>
                <a:gd name="connsiteX2" fmla="*/ 220266 w 399320"/>
                <a:gd name="connsiteY2" fmla="*/ 99475 h 1222118"/>
                <a:gd name="connsiteX3" fmla="*/ 191844 w 399320"/>
                <a:gd name="connsiteY3" fmla="*/ 150633 h 1222118"/>
                <a:gd name="connsiteX4" fmla="*/ 166265 w 399320"/>
                <a:gd name="connsiteY4" fmla="*/ 200371 h 1222118"/>
                <a:gd name="connsiteX5" fmla="*/ 140686 w 399320"/>
                <a:gd name="connsiteY5" fmla="*/ 254371 h 1222118"/>
                <a:gd name="connsiteX6" fmla="*/ 119370 w 399320"/>
                <a:gd name="connsiteY6" fmla="*/ 305530 h 1222118"/>
                <a:gd name="connsiteX7" fmla="*/ 112889 w 399320"/>
                <a:gd name="connsiteY7" fmla="*/ 322658 h 1222118"/>
                <a:gd name="connsiteX8" fmla="*/ 119119 w 399320"/>
                <a:gd name="connsiteY8" fmla="*/ 382502 h 1222118"/>
                <a:gd name="connsiteX9" fmla="*/ 104765 w 399320"/>
                <a:gd name="connsiteY9" fmla="*/ 344127 h 1222118"/>
                <a:gd name="connsiteX10" fmla="*/ 99475 w 399320"/>
                <a:gd name="connsiteY10" fmla="*/ 358109 h 1222118"/>
                <a:gd name="connsiteX11" fmla="*/ 79580 w 399320"/>
                <a:gd name="connsiteY11" fmla="*/ 413531 h 1222118"/>
                <a:gd name="connsiteX12" fmla="*/ 62527 w 399320"/>
                <a:gd name="connsiteY12" fmla="*/ 466110 h 1222118"/>
                <a:gd name="connsiteX13" fmla="*/ 48316 w 399320"/>
                <a:gd name="connsiteY13" fmla="*/ 520111 h 1222118"/>
                <a:gd name="connsiteX14" fmla="*/ 34106 w 399320"/>
                <a:gd name="connsiteY14" fmla="*/ 576954 h 1222118"/>
                <a:gd name="connsiteX15" fmla="*/ 24158 w 399320"/>
                <a:gd name="connsiteY15" fmla="*/ 633796 h 1222118"/>
                <a:gd name="connsiteX16" fmla="*/ 14211 w 399320"/>
                <a:gd name="connsiteY16" fmla="*/ 689218 h 1222118"/>
                <a:gd name="connsiteX17" fmla="*/ 13991 w 399320"/>
                <a:gd name="connsiteY17" fmla="*/ 691027 h 1222118"/>
                <a:gd name="connsiteX18" fmla="*/ 42481 w 399320"/>
                <a:gd name="connsiteY18" fmla="*/ 816882 h 1222118"/>
                <a:gd name="connsiteX19" fmla="*/ 7177 w 399320"/>
                <a:gd name="connsiteY19" fmla="*/ 746889 h 1222118"/>
                <a:gd name="connsiteX20" fmla="*/ 7105 w 399320"/>
                <a:gd name="connsiteY20" fmla="*/ 747482 h 1222118"/>
                <a:gd name="connsiteX21" fmla="*/ 2842 w 399320"/>
                <a:gd name="connsiteY21" fmla="*/ 804324 h 1222118"/>
                <a:gd name="connsiteX22" fmla="*/ 0 w 399320"/>
                <a:gd name="connsiteY22" fmla="*/ 862588 h 1222118"/>
                <a:gd name="connsiteX23" fmla="*/ 1421 w 399320"/>
                <a:gd name="connsiteY23" fmla="*/ 873957 h 1222118"/>
                <a:gd name="connsiteX24" fmla="*/ 4263 w 399320"/>
                <a:gd name="connsiteY24" fmla="*/ 895273 h 1222118"/>
                <a:gd name="connsiteX25" fmla="*/ 18474 w 399320"/>
                <a:gd name="connsiteY25" fmla="*/ 952115 h 1222118"/>
                <a:gd name="connsiteX26" fmla="*/ 27000 w 399320"/>
                <a:gd name="connsiteY26" fmla="*/ 980537 h 1222118"/>
                <a:gd name="connsiteX27" fmla="*/ 34106 w 399320"/>
                <a:gd name="connsiteY27" fmla="*/ 1006116 h 1222118"/>
                <a:gd name="connsiteX28" fmla="*/ 42632 w 399320"/>
                <a:gd name="connsiteY28" fmla="*/ 1027432 h 1222118"/>
                <a:gd name="connsiteX29" fmla="*/ 45474 w 399320"/>
                <a:gd name="connsiteY29" fmla="*/ 1035958 h 1222118"/>
                <a:gd name="connsiteX30" fmla="*/ 49737 w 399320"/>
                <a:gd name="connsiteY30" fmla="*/ 1040222 h 1222118"/>
                <a:gd name="connsiteX31" fmla="*/ 41211 w 399320"/>
                <a:gd name="connsiteY31" fmla="*/ 1037379 h 1222118"/>
                <a:gd name="connsiteX32" fmla="*/ 34106 w 399320"/>
                <a:gd name="connsiteY32" fmla="*/ 1033116 h 1222118"/>
                <a:gd name="connsiteX33" fmla="*/ 28421 w 399320"/>
                <a:gd name="connsiteY33" fmla="*/ 1030274 h 1222118"/>
                <a:gd name="connsiteX34" fmla="*/ 24158 w 399320"/>
                <a:gd name="connsiteY34" fmla="*/ 1026011 h 1222118"/>
                <a:gd name="connsiteX35" fmla="*/ 15632 w 399320"/>
                <a:gd name="connsiteY35" fmla="*/ 1014642 h 1222118"/>
                <a:gd name="connsiteX36" fmla="*/ 8527 w 399320"/>
                <a:gd name="connsiteY36" fmla="*/ 1004695 h 1222118"/>
                <a:gd name="connsiteX37" fmla="*/ 2842 w 399320"/>
                <a:gd name="connsiteY37" fmla="*/ 990484 h 1222118"/>
                <a:gd name="connsiteX38" fmla="*/ 2842 w 399320"/>
                <a:gd name="connsiteY38" fmla="*/ 994747 h 1222118"/>
                <a:gd name="connsiteX39" fmla="*/ 7105 w 399320"/>
                <a:gd name="connsiteY39" fmla="*/ 1051590 h 1222118"/>
                <a:gd name="connsiteX40" fmla="*/ 14211 w 399320"/>
                <a:gd name="connsiteY40" fmla="*/ 1107012 h 1222118"/>
                <a:gd name="connsiteX41" fmla="*/ 24158 w 399320"/>
                <a:gd name="connsiteY41" fmla="*/ 1165275 h 1222118"/>
                <a:gd name="connsiteX42" fmla="*/ 34106 w 399320"/>
                <a:gd name="connsiteY42" fmla="*/ 1222118 h 1222118"/>
                <a:gd name="connsiteX43" fmla="*/ 211739 w 399320"/>
                <a:gd name="connsiteY43" fmla="*/ 1038801 h 1222118"/>
                <a:gd name="connsiteX44" fmla="*/ 387952 w 399320"/>
                <a:gd name="connsiteY44" fmla="*/ 849799 h 1222118"/>
                <a:gd name="connsiteX45" fmla="*/ 387952 w 399320"/>
                <a:gd name="connsiteY45" fmla="*/ 758850 h 1222118"/>
                <a:gd name="connsiteX46" fmla="*/ 387952 w 399320"/>
                <a:gd name="connsiteY46" fmla="*/ 666481 h 1222118"/>
                <a:gd name="connsiteX47" fmla="*/ 392215 w 399320"/>
                <a:gd name="connsiteY47" fmla="*/ 483163 h 1222118"/>
                <a:gd name="connsiteX48" fmla="*/ 397899 w 399320"/>
                <a:gd name="connsiteY48" fmla="*/ 299845 h 1222118"/>
                <a:gd name="connsiteX49" fmla="*/ 399320 w 399320"/>
                <a:gd name="connsiteY49" fmla="*/ 210318 h 1222118"/>
                <a:gd name="connsiteX50" fmla="*/ 399320 w 399320"/>
                <a:gd name="connsiteY50" fmla="*/ 119370 h 1222118"/>
                <a:gd name="connsiteX51" fmla="*/ 385109 w 399320"/>
                <a:gd name="connsiteY51" fmla="*/ 234476 h 122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99320" h="1222118">
                  <a:moveTo>
                    <a:pt x="278529" y="0"/>
                  </a:moveTo>
                  <a:lnTo>
                    <a:pt x="248687" y="49737"/>
                  </a:lnTo>
                  <a:lnTo>
                    <a:pt x="220266" y="99475"/>
                  </a:lnTo>
                  <a:lnTo>
                    <a:pt x="191844" y="150633"/>
                  </a:lnTo>
                  <a:lnTo>
                    <a:pt x="166265" y="200371"/>
                  </a:lnTo>
                  <a:lnTo>
                    <a:pt x="140686" y="254371"/>
                  </a:lnTo>
                  <a:lnTo>
                    <a:pt x="119370" y="305530"/>
                  </a:lnTo>
                  <a:lnTo>
                    <a:pt x="112889" y="322658"/>
                  </a:lnTo>
                  <a:lnTo>
                    <a:pt x="119119" y="382502"/>
                  </a:lnTo>
                  <a:lnTo>
                    <a:pt x="104765" y="344127"/>
                  </a:lnTo>
                  <a:lnTo>
                    <a:pt x="99475" y="358109"/>
                  </a:lnTo>
                  <a:lnTo>
                    <a:pt x="79580" y="413531"/>
                  </a:lnTo>
                  <a:lnTo>
                    <a:pt x="62527" y="466110"/>
                  </a:lnTo>
                  <a:lnTo>
                    <a:pt x="48316" y="520111"/>
                  </a:lnTo>
                  <a:lnTo>
                    <a:pt x="34106" y="576954"/>
                  </a:lnTo>
                  <a:lnTo>
                    <a:pt x="24158" y="633796"/>
                  </a:lnTo>
                  <a:lnTo>
                    <a:pt x="14211" y="689218"/>
                  </a:lnTo>
                  <a:lnTo>
                    <a:pt x="13991" y="691027"/>
                  </a:lnTo>
                  <a:lnTo>
                    <a:pt x="42481" y="816882"/>
                  </a:lnTo>
                  <a:lnTo>
                    <a:pt x="7177" y="746889"/>
                  </a:lnTo>
                  <a:lnTo>
                    <a:pt x="7105" y="747482"/>
                  </a:lnTo>
                  <a:lnTo>
                    <a:pt x="2842" y="804324"/>
                  </a:lnTo>
                  <a:lnTo>
                    <a:pt x="0" y="862588"/>
                  </a:lnTo>
                  <a:lnTo>
                    <a:pt x="1421" y="873957"/>
                  </a:lnTo>
                  <a:lnTo>
                    <a:pt x="4263" y="895273"/>
                  </a:lnTo>
                  <a:lnTo>
                    <a:pt x="18474" y="952115"/>
                  </a:lnTo>
                  <a:lnTo>
                    <a:pt x="27000" y="980537"/>
                  </a:lnTo>
                  <a:lnTo>
                    <a:pt x="34106" y="1006116"/>
                  </a:lnTo>
                  <a:lnTo>
                    <a:pt x="42632" y="1027432"/>
                  </a:lnTo>
                  <a:lnTo>
                    <a:pt x="45474" y="1035958"/>
                  </a:lnTo>
                  <a:lnTo>
                    <a:pt x="49737" y="1040222"/>
                  </a:lnTo>
                  <a:lnTo>
                    <a:pt x="41211" y="1037379"/>
                  </a:lnTo>
                  <a:lnTo>
                    <a:pt x="34106" y="1033116"/>
                  </a:lnTo>
                  <a:lnTo>
                    <a:pt x="28421" y="1030274"/>
                  </a:lnTo>
                  <a:lnTo>
                    <a:pt x="24158" y="1026011"/>
                  </a:lnTo>
                  <a:lnTo>
                    <a:pt x="15632" y="1014642"/>
                  </a:lnTo>
                  <a:lnTo>
                    <a:pt x="8527" y="1004695"/>
                  </a:lnTo>
                  <a:lnTo>
                    <a:pt x="2842" y="990484"/>
                  </a:lnTo>
                  <a:lnTo>
                    <a:pt x="2842" y="994747"/>
                  </a:lnTo>
                  <a:lnTo>
                    <a:pt x="7105" y="1051590"/>
                  </a:lnTo>
                  <a:lnTo>
                    <a:pt x="14211" y="1107012"/>
                  </a:lnTo>
                  <a:lnTo>
                    <a:pt x="24158" y="1165275"/>
                  </a:lnTo>
                  <a:lnTo>
                    <a:pt x="34106" y="1222118"/>
                  </a:lnTo>
                  <a:lnTo>
                    <a:pt x="211739" y="1038801"/>
                  </a:lnTo>
                  <a:lnTo>
                    <a:pt x="387952" y="849799"/>
                  </a:lnTo>
                  <a:lnTo>
                    <a:pt x="387952" y="758850"/>
                  </a:lnTo>
                  <a:lnTo>
                    <a:pt x="387952" y="666481"/>
                  </a:lnTo>
                  <a:lnTo>
                    <a:pt x="392215" y="483163"/>
                  </a:lnTo>
                  <a:lnTo>
                    <a:pt x="397899" y="299845"/>
                  </a:lnTo>
                  <a:lnTo>
                    <a:pt x="399320" y="210318"/>
                  </a:lnTo>
                  <a:lnTo>
                    <a:pt x="399320" y="119370"/>
                  </a:lnTo>
                  <a:lnTo>
                    <a:pt x="385109" y="234476"/>
                  </a:lnTo>
                  <a:close/>
                </a:path>
              </a:pathLst>
            </a:custGeom>
            <a:solidFill>
              <a:schemeClr val="accent2">
                <a:lumMod val="75000"/>
              </a:schemeClr>
            </a:solidFill>
            <a:ln>
              <a:noFill/>
            </a:ln>
          </p:spPr>
          <p:txBody>
            <a:bodyPr/>
            <a:lstStyle/>
            <a:p>
              <a:pPr fontAlgn="auto">
                <a:spcBef>
                  <a:spcPts val="0"/>
                </a:spcBef>
                <a:spcAft>
                  <a:spcPts val="0"/>
                </a:spcAft>
                <a:defRPr/>
              </a:pPr>
              <a:endParaRPr lang="en-AU">
                <a:latin typeface="+mn-lt"/>
              </a:endParaRPr>
            </a:p>
          </p:txBody>
        </p:sp>
        <p:sp>
          <p:nvSpPr>
            <p:cNvPr id="7" name="Freeform 6"/>
            <p:cNvSpPr>
              <a:spLocks/>
            </p:cNvSpPr>
            <p:nvPr/>
          </p:nvSpPr>
          <p:spPr bwMode="auto">
            <a:xfrm flipH="1">
              <a:off x="3240496" y="2147008"/>
              <a:ext cx="105274" cy="36156"/>
            </a:xfrm>
            <a:custGeom>
              <a:avLst/>
              <a:gdLst>
                <a:gd name="T0" fmla="*/ 0 w 36"/>
                <a:gd name="T1" fmla="*/ 29259 h 24"/>
                <a:gd name="T2" fmla="*/ 0 w 36"/>
                <a:gd name="T3" fmla="*/ 29259 h 24"/>
                <a:gd name="T4" fmla="*/ 14629 w 36"/>
                <a:gd name="T5" fmla="*/ 25602 h 24"/>
                <a:gd name="T6" fmla="*/ 29259 w 36"/>
                <a:gd name="T7" fmla="*/ 19506 h 24"/>
                <a:gd name="T8" fmla="*/ 29259 w 36"/>
                <a:gd name="T9" fmla="*/ 19506 h 24"/>
                <a:gd name="T10" fmla="*/ 43888 w 36"/>
                <a:gd name="T11" fmla="*/ 0 h 24"/>
                <a:gd name="T12" fmla="*/ 43888 w 36"/>
                <a:gd name="T13" fmla="*/ 0 h 24"/>
                <a:gd name="T14" fmla="*/ 0 w 36"/>
                <a:gd name="T15" fmla="*/ 29259 h 24"/>
                <a:gd name="T16" fmla="*/ 0 w 36"/>
                <a:gd name="T17" fmla="*/ 29259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4">
                  <a:moveTo>
                    <a:pt x="0" y="24"/>
                  </a:moveTo>
                  <a:lnTo>
                    <a:pt x="0" y="24"/>
                  </a:lnTo>
                  <a:lnTo>
                    <a:pt x="12" y="21"/>
                  </a:lnTo>
                  <a:lnTo>
                    <a:pt x="24" y="16"/>
                  </a:lnTo>
                  <a:lnTo>
                    <a:pt x="36" y="0"/>
                  </a:lnTo>
                  <a:lnTo>
                    <a:pt x="0" y="24"/>
                  </a:lnTo>
                  <a:close/>
                </a:path>
              </a:pathLst>
            </a:custGeom>
            <a:solidFill>
              <a:srgbClr val="E51E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7"/>
            <p:cNvSpPr>
              <a:spLocks/>
            </p:cNvSpPr>
            <p:nvPr/>
          </p:nvSpPr>
          <p:spPr bwMode="auto">
            <a:xfrm flipH="1">
              <a:off x="3187860" y="2128929"/>
              <a:ext cx="87727" cy="42182"/>
            </a:xfrm>
            <a:custGeom>
              <a:avLst/>
              <a:gdLst>
                <a:gd name="T0" fmla="*/ 35354 w 30"/>
                <a:gd name="T1" fmla="*/ 7315 h 28"/>
                <a:gd name="T2" fmla="*/ 35354 w 30"/>
                <a:gd name="T3" fmla="*/ 7315 h 28"/>
                <a:gd name="T4" fmla="*/ 36573 w 30"/>
                <a:gd name="T5" fmla="*/ 0 h 28"/>
                <a:gd name="T6" fmla="*/ 36573 w 30"/>
                <a:gd name="T7" fmla="*/ 0 h 28"/>
                <a:gd name="T8" fmla="*/ 14629 w 30"/>
                <a:gd name="T9" fmla="*/ 14629 h 28"/>
                <a:gd name="T10" fmla="*/ 14629 w 30"/>
                <a:gd name="T11" fmla="*/ 14629 h 28"/>
                <a:gd name="T12" fmla="*/ 0 w 30"/>
                <a:gd name="T13" fmla="*/ 34135 h 28"/>
                <a:gd name="T14" fmla="*/ 0 w 30"/>
                <a:gd name="T15" fmla="*/ 34135 h 28"/>
                <a:gd name="T16" fmla="*/ 9753 w 30"/>
                <a:gd name="T17" fmla="*/ 29259 h 28"/>
                <a:gd name="T18" fmla="*/ 20725 w 30"/>
                <a:gd name="T19" fmla="*/ 23163 h 28"/>
                <a:gd name="T20" fmla="*/ 28039 w 30"/>
                <a:gd name="T21" fmla="*/ 14629 h 28"/>
                <a:gd name="T22" fmla="*/ 35354 w 30"/>
                <a:gd name="T23" fmla="*/ 7315 h 28"/>
                <a:gd name="T24" fmla="*/ 35354 w 30"/>
                <a:gd name="T25" fmla="*/ 7315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8">
                  <a:moveTo>
                    <a:pt x="29" y="6"/>
                  </a:moveTo>
                  <a:lnTo>
                    <a:pt x="29" y="6"/>
                  </a:lnTo>
                  <a:lnTo>
                    <a:pt x="30" y="0"/>
                  </a:lnTo>
                  <a:lnTo>
                    <a:pt x="12" y="12"/>
                  </a:lnTo>
                  <a:lnTo>
                    <a:pt x="0" y="28"/>
                  </a:lnTo>
                  <a:lnTo>
                    <a:pt x="8" y="24"/>
                  </a:lnTo>
                  <a:lnTo>
                    <a:pt x="17" y="19"/>
                  </a:lnTo>
                  <a:lnTo>
                    <a:pt x="23" y="12"/>
                  </a:lnTo>
                  <a:lnTo>
                    <a:pt x="29" y="6"/>
                  </a:lnTo>
                  <a:close/>
                </a:path>
              </a:pathLst>
            </a:custGeom>
            <a:solidFill>
              <a:srgbClr val="F370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11"/>
            <p:cNvSpPr>
              <a:spLocks/>
            </p:cNvSpPr>
            <p:nvPr/>
          </p:nvSpPr>
          <p:spPr bwMode="auto">
            <a:xfrm flipH="1">
              <a:off x="3176164" y="2127422"/>
              <a:ext cx="14622" cy="10544"/>
            </a:xfrm>
            <a:custGeom>
              <a:avLst/>
              <a:gdLst>
                <a:gd name="T0" fmla="*/ 1219 w 5"/>
                <a:gd name="T1" fmla="*/ 1219 h 7"/>
                <a:gd name="T2" fmla="*/ 1219 w 5"/>
                <a:gd name="T3" fmla="*/ 1219 h 7"/>
                <a:gd name="T4" fmla="*/ 0 w 5"/>
                <a:gd name="T5" fmla="*/ 8533 h 7"/>
                <a:gd name="T6" fmla="*/ 0 w 5"/>
                <a:gd name="T7" fmla="*/ 8533 h 7"/>
                <a:gd name="T8" fmla="*/ 6096 w 5"/>
                <a:gd name="T9" fmla="*/ 0 h 7"/>
                <a:gd name="T10" fmla="*/ 6096 w 5"/>
                <a:gd name="T11" fmla="*/ 0 h 7"/>
                <a:gd name="T12" fmla="*/ 1219 w 5"/>
                <a:gd name="T13" fmla="*/ 1219 h 7"/>
                <a:gd name="T14" fmla="*/ 1219 w 5"/>
                <a:gd name="T15" fmla="*/ 1219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1" y="1"/>
                  </a:moveTo>
                  <a:lnTo>
                    <a:pt x="1" y="1"/>
                  </a:lnTo>
                  <a:lnTo>
                    <a:pt x="0" y="7"/>
                  </a:lnTo>
                  <a:lnTo>
                    <a:pt x="5" y="0"/>
                  </a:lnTo>
                  <a:lnTo>
                    <a:pt x="1" y="1"/>
                  </a:lnTo>
                  <a:close/>
                </a:path>
              </a:pathLst>
            </a:custGeom>
            <a:solidFill>
              <a:srgbClr val="F896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9"/>
            <p:cNvSpPr>
              <a:spLocks/>
            </p:cNvSpPr>
            <p:nvPr/>
          </p:nvSpPr>
          <p:spPr bwMode="auto">
            <a:xfrm flipH="1">
              <a:off x="2742143" y="2126584"/>
              <a:ext cx="2532478" cy="2018731"/>
            </a:xfrm>
            <a:custGeom>
              <a:avLst/>
              <a:gdLst>
                <a:gd name="connsiteX0" fmla="*/ 238259 w 1230645"/>
                <a:gd name="connsiteY0" fmla="*/ 1147740 h 1905650"/>
                <a:gd name="connsiteX1" fmla="*/ 225949 w 1230645"/>
                <a:gd name="connsiteY1" fmla="*/ 1189433 h 1905650"/>
                <a:gd name="connsiteX2" fmla="*/ 204634 w 1230645"/>
                <a:gd name="connsiteY2" fmla="*/ 1263329 h 1905650"/>
                <a:gd name="connsiteX3" fmla="*/ 184739 w 1230645"/>
                <a:gd name="connsiteY3" fmla="*/ 1338645 h 1905650"/>
                <a:gd name="connsiteX4" fmla="*/ 166265 w 1230645"/>
                <a:gd name="connsiteY4" fmla="*/ 1413962 h 1905650"/>
                <a:gd name="connsiteX5" fmla="*/ 150633 w 1230645"/>
                <a:gd name="connsiteY5" fmla="*/ 1489278 h 1905650"/>
                <a:gd name="connsiteX6" fmla="*/ 166265 w 1230645"/>
                <a:gd name="connsiteY6" fmla="*/ 1413961 h 1905650"/>
                <a:gd name="connsiteX7" fmla="*/ 184739 w 1230645"/>
                <a:gd name="connsiteY7" fmla="*/ 1338645 h 1905650"/>
                <a:gd name="connsiteX8" fmla="*/ 204634 w 1230645"/>
                <a:gd name="connsiteY8" fmla="*/ 1263328 h 1905650"/>
                <a:gd name="connsiteX9" fmla="*/ 225949 w 1230645"/>
                <a:gd name="connsiteY9" fmla="*/ 1189433 h 1905650"/>
                <a:gd name="connsiteX10" fmla="*/ 1018906 w 1230645"/>
                <a:gd name="connsiteY10" fmla="*/ 0 h 1905650"/>
                <a:gd name="connsiteX11" fmla="*/ 1018906 w 1230645"/>
                <a:gd name="connsiteY11" fmla="*/ 1422 h 1905650"/>
                <a:gd name="connsiteX12" fmla="*/ 1011801 w 1230645"/>
                <a:gd name="connsiteY12" fmla="*/ 11369 h 1905650"/>
                <a:gd name="connsiteX13" fmla="*/ 999011 w 1230645"/>
                <a:gd name="connsiteY13" fmla="*/ 66791 h 1905650"/>
                <a:gd name="connsiteX14" fmla="*/ 986222 w 1230645"/>
                <a:gd name="connsiteY14" fmla="*/ 123633 h 1905650"/>
                <a:gd name="connsiteX15" fmla="*/ 974853 w 1230645"/>
                <a:gd name="connsiteY15" fmla="*/ 179055 h 1905650"/>
                <a:gd name="connsiteX16" fmla="*/ 964905 w 1230645"/>
                <a:gd name="connsiteY16" fmla="*/ 235897 h 1905650"/>
                <a:gd name="connsiteX17" fmla="*/ 957800 w 1230645"/>
                <a:gd name="connsiteY17" fmla="*/ 292740 h 1905650"/>
                <a:gd name="connsiteX18" fmla="*/ 949274 w 1230645"/>
                <a:gd name="connsiteY18" fmla="*/ 349583 h 1905650"/>
                <a:gd name="connsiteX19" fmla="*/ 937905 w 1230645"/>
                <a:gd name="connsiteY19" fmla="*/ 461846 h 1905650"/>
                <a:gd name="connsiteX20" fmla="*/ 927957 w 1230645"/>
                <a:gd name="connsiteY20" fmla="*/ 576953 h 1905650"/>
                <a:gd name="connsiteX21" fmla="*/ 937904 w 1230645"/>
                <a:gd name="connsiteY21" fmla="*/ 461846 h 1905650"/>
                <a:gd name="connsiteX22" fmla="*/ 949273 w 1230645"/>
                <a:gd name="connsiteY22" fmla="*/ 349583 h 1905650"/>
                <a:gd name="connsiteX23" fmla="*/ 957799 w 1230645"/>
                <a:gd name="connsiteY23" fmla="*/ 292740 h 1905650"/>
                <a:gd name="connsiteX24" fmla="*/ 964905 w 1230645"/>
                <a:gd name="connsiteY24" fmla="*/ 235897 h 1905650"/>
                <a:gd name="connsiteX25" fmla="*/ 974852 w 1230645"/>
                <a:gd name="connsiteY25" fmla="*/ 179055 h 1905650"/>
                <a:gd name="connsiteX26" fmla="*/ 986221 w 1230645"/>
                <a:gd name="connsiteY26" fmla="*/ 123633 h 1905650"/>
                <a:gd name="connsiteX27" fmla="*/ 999011 w 1230645"/>
                <a:gd name="connsiteY27" fmla="*/ 66791 h 1905650"/>
                <a:gd name="connsiteX28" fmla="*/ 1011800 w 1230645"/>
                <a:gd name="connsiteY28" fmla="*/ 11369 h 1905650"/>
                <a:gd name="connsiteX29" fmla="*/ 1003274 w 1230645"/>
                <a:gd name="connsiteY29" fmla="*/ 19895 h 1905650"/>
                <a:gd name="connsiteX30" fmla="*/ 994747 w 1230645"/>
                <a:gd name="connsiteY30" fmla="*/ 29843 h 1905650"/>
                <a:gd name="connsiteX31" fmla="*/ 981958 w 1230645"/>
                <a:gd name="connsiteY31" fmla="*/ 36948 h 1905650"/>
                <a:gd name="connsiteX32" fmla="*/ 970589 w 1230645"/>
                <a:gd name="connsiteY32" fmla="*/ 42632 h 1905650"/>
                <a:gd name="connsiteX33" fmla="*/ 970589 w 1230645"/>
                <a:gd name="connsiteY33" fmla="*/ 42632 h 1905650"/>
                <a:gd name="connsiteX34" fmla="*/ 953537 w 1230645"/>
                <a:gd name="connsiteY34" fmla="*/ 49738 h 1905650"/>
                <a:gd name="connsiteX35" fmla="*/ 936484 w 1230645"/>
                <a:gd name="connsiteY35" fmla="*/ 54001 h 1905650"/>
                <a:gd name="connsiteX36" fmla="*/ 868273 w 1230645"/>
                <a:gd name="connsiteY36" fmla="*/ 100896 h 1905650"/>
                <a:gd name="connsiteX37" fmla="*/ 801482 w 1230645"/>
                <a:gd name="connsiteY37" fmla="*/ 147791 h 1905650"/>
                <a:gd name="connsiteX38" fmla="*/ 734692 w 1230645"/>
                <a:gd name="connsiteY38" fmla="*/ 196107 h 1905650"/>
                <a:gd name="connsiteX39" fmla="*/ 669323 w 1230645"/>
                <a:gd name="connsiteY39" fmla="*/ 245845 h 1905650"/>
                <a:gd name="connsiteX40" fmla="*/ 660797 w 1230645"/>
                <a:gd name="connsiteY40" fmla="*/ 257214 h 1905650"/>
                <a:gd name="connsiteX41" fmla="*/ 648007 w 1230645"/>
                <a:gd name="connsiteY41" fmla="*/ 284213 h 1905650"/>
                <a:gd name="connsiteX42" fmla="*/ 615323 w 1230645"/>
                <a:gd name="connsiteY42" fmla="*/ 362373 h 1905650"/>
                <a:gd name="connsiteX43" fmla="*/ 578375 w 1230645"/>
                <a:gd name="connsiteY43" fmla="*/ 453321 h 1905650"/>
                <a:gd name="connsiteX44" fmla="*/ 562743 w 1230645"/>
                <a:gd name="connsiteY44" fmla="*/ 493111 h 1905650"/>
                <a:gd name="connsiteX45" fmla="*/ 554216 w 1230645"/>
                <a:gd name="connsiteY45" fmla="*/ 522953 h 1905650"/>
                <a:gd name="connsiteX46" fmla="*/ 549954 w 1230645"/>
                <a:gd name="connsiteY46" fmla="*/ 515848 h 1905650"/>
                <a:gd name="connsiteX47" fmla="*/ 549954 w 1230645"/>
                <a:gd name="connsiteY47" fmla="*/ 505900 h 1905650"/>
                <a:gd name="connsiteX48" fmla="*/ 555638 w 1230645"/>
                <a:gd name="connsiteY48" fmla="*/ 477479 h 1905650"/>
                <a:gd name="connsiteX49" fmla="*/ 561322 w 1230645"/>
                <a:gd name="connsiteY49" fmla="*/ 440531 h 1905650"/>
                <a:gd name="connsiteX50" fmla="*/ 571269 w 1230645"/>
                <a:gd name="connsiteY50" fmla="*/ 400741 h 1905650"/>
                <a:gd name="connsiteX51" fmla="*/ 588322 w 1230645"/>
                <a:gd name="connsiteY51" fmla="*/ 332530 h 1905650"/>
                <a:gd name="connsiteX52" fmla="*/ 594006 w 1230645"/>
                <a:gd name="connsiteY52" fmla="*/ 311214 h 1905650"/>
                <a:gd name="connsiteX53" fmla="*/ 594006 w 1230645"/>
                <a:gd name="connsiteY53" fmla="*/ 306951 h 1905650"/>
                <a:gd name="connsiteX54" fmla="*/ 592586 w 1230645"/>
                <a:gd name="connsiteY54" fmla="*/ 305530 h 1905650"/>
                <a:gd name="connsiteX55" fmla="*/ 535743 w 1230645"/>
                <a:gd name="connsiteY55" fmla="*/ 351004 h 1905650"/>
                <a:gd name="connsiteX56" fmla="*/ 481742 w 1230645"/>
                <a:gd name="connsiteY56" fmla="*/ 396477 h 1905650"/>
                <a:gd name="connsiteX57" fmla="*/ 397899 w 1230645"/>
                <a:gd name="connsiteY57" fmla="*/ 470373 h 1905650"/>
                <a:gd name="connsiteX58" fmla="*/ 315477 w 1230645"/>
                <a:gd name="connsiteY58" fmla="*/ 547110 h 1905650"/>
                <a:gd name="connsiteX59" fmla="*/ 245845 w 1230645"/>
                <a:gd name="connsiteY59" fmla="*/ 615322 h 1905650"/>
                <a:gd name="connsiteX60" fmla="*/ 181897 w 1230645"/>
                <a:gd name="connsiteY60" fmla="*/ 682112 h 1905650"/>
                <a:gd name="connsiteX61" fmla="*/ 117948 w 1230645"/>
                <a:gd name="connsiteY61" fmla="*/ 753166 h 1905650"/>
                <a:gd name="connsiteX62" fmla="*/ 56843 w 1230645"/>
                <a:gd name="connsiteY62" fmla="*/ 825639 h 1905650"/>
                <a:gd name="connsiteX63" fmla="*/ 43943 w 1230645"/>
                <a:gd name="connsiteY63" fmla="*/ 926691 h 1905650"/>
                <a:gd name="connsiteX64" fmla="*/ 80254 w 1230645"/>
                <a:gd name="connsiteY64" fmla="*/ 1168781 h 1905650"/>
                <a:gd name="connsiteX65" fmla="*/ 27725 w 1230645"/>
                <a:gd name="connsiteY65" fmla="*/ 1053728 h 1905650"/>
                <a:gd name="connsiteX66" fmla="*/ 22737 w 1230645"/>
                <a:gd name="connsiteY66" fmla="*/ 1092800 h 1905650"/>
                <a:gd name="connsiteX67" fmla="*/ 11369 w 1230645"/>
                <a:gd name="connsiteY67" fmla="*/ 1175222 h 1905650"/>
                <a:gd name="connsiteX68" fmla="*/ 11369 w 1230645"/>
                <a:gd name="connsiteY68" fmla="*/ 1266170 h 1905650"/>
                <a:gd name="connsiteX69" fmla="*/ 9947 w 1230645"/>
                <a:gd name="connsiteY69" fmla="*/ 1355698 h 1905650"/>
                <a:gd name="connsiteX70" fmla="*/ 4263 w 1230645"/>
                <a:gd name="connsiteY70" fmla="*/ 1539015 h 1905650"/>
                <a:gd name="connsiteX71" fmla="*/ 0 w 1230645"/>
                <a:gd name="connsiteY71" fmla="*/ 1722333 h 1905650"/>
                <a:gd name="connsiteX72" fmla="*/ 0 w 1230645"/>
                <a:gd name="connsiteY72" fmla="*/ 1814702 h 1905650"/>
                <a:gd name="connsiteX73" fmla="*/ 0 w 1230645"/>
                <a:gd name="connsiteY73" fmla="*/ 1905650 h 1905650"/>
                <a:gd name="connsiteX74" fmla="*/ 105159 w 1230645"/>
                <a:gd name="connsiteY74" fmla="*/ 1796228 h 1905650"/>
                <a:gd name="connsiteX75" fmla="*/ 395057 w 1230645"/>
                <a:gd name="connsiteY75" fmla="*/ 1485015 h 1905650"/>
                <a:gd name="connsiteX76" fmla="*/ 395057 w 1230645"/>
                <a:gd name="connsiteY76" fmla="*/ 1485014 h 1905650"/>
                <a:gd name="connsiteX77" fmla="*/ 653691 w 1230645"/>
                <a:gd name="connsiteY77" fmla="*/ 1205065 h 1905650"/>
                <a:gd name="connsiteX78" fmla="*/ 913746 w 1230645"/>
                <a:gd name="connsiteY78" fmla="*/ 919430 h 1905650"/>
                <a:gd name="connsiteX79" fmla="*/ 916589 w 1230645"/>
                <a:gd name="connsiteY79" fmla="*/ 804324 h 1905650"/>
                <a:gd name="connsiteX80" fmla="*/ 913747 w 1230645"/>
                <a:gd name="connsiteY80" fmla="*/ 919430 h 1905650"/>
                <a:gd name="connsiteX81" fmla="*/ 1215014 w 1230645"/>
                <a:gd name="connsiteY81" fmla="*/ 581216 h 1905650"/>
                <a:gd name="connsiteX82" fmla="*/ 1230645 w 1230645"/>
                <a:gd name="connsiteY82" fmla="*/ 466110 h 190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30645" h="1905650">
                  <a:moveTo>
                    <a:pt x="238259" y="1147740"/>
                  </a:moveTo>
                  <a:lnTo>
                    <a:pt x="225949" y="1189433"/>
                  </a:lnTo>
                  <a:lnTo>
                    <a:pt x="204634" y="1263329"/>
                  </a:lnTo>
                  <a:lnTo>
                    <a:pt x="184739" y="1338645"/>
                  </a:lnTo>
                  <a:lnTo>
                    <a:pt x="166265" y="1413962"/>
                  </a:lnTo>
                  <a:lnTo>
                    <a:pt x="150633" y="1489278"/>
                  </a:lnTo>
                  <a:lnTo>
                    <a:pt x="166265" y="1413961"/>
                  </a:lnTo>
                  <a:lnTo>
                    <a:pt x="184739" y="1338645"/>
                  </a:lnTo>
                  <a:lnTo>
                    <a:pt x="204634" y="1263328"/>
                  </a:lnTo>
                  <a:lnTo>
                    <a:pt x="225949" y="1189433"/>
                  </a:lnTo>
                  <a:close/>
                  <a:moveTo>
                    <a:pt x="1018906" y="0"/>
                  </a:moveTo>
                  <a:lnTo>
                    <a:pt x="1018906" y="1422"/>
                  </a:lnTo>
                  <a:lnTo>
                    <a:pt x="1011801" y="11369"/>
                  </a:lnTo>
                  <a:lnTo>
                    <a:pt x="999011" y="66791"/>
                  </a:lnTo>
                  <a:lnTo>
                    <a:pt x="986222" y="123633"/>
                  </a:lnTo>
                  <a:lnTo>
                    <a:pt x="974853" y="179055"/>
                  </a:lnTo>
                  <a:lnTo>
                    <a:pt x="964905" y="235897"/>
                  </a:lnTo>
                  <a:lnTo>
                    <a:pt x="957800" y="292740"/>
                  </a:lnTo>
                  <a:lnTo>
                    <a:pt x="949274" y="349583"/>
                  </a:lnTo>
                  <a:lnTo>
                    <a:pt x="937905" y="461846"/>
                  </a:lnTo>
                  <a:lnTo>
                    <a:pt x="927957" y="576953"/>
                  </a:lnTo>
                  <a:lnTo>
                    <a:pt x="937904" y="461846"/>
                  </a:lnTo>
                  <a:lnTo>
                    <a:pt x="949273" y="349583"/>
                  </a:lnTo>
                  <a:lnTo>
                    <a:pt x="957799" y="292740"/>
                  </a:lnTo>
                  <a:lnTo>
                    <a:pt x="964905" y="235897"/>
                  </a:lnTo>
                  <a:lnTo>
                    <a:pt x="974852" y="179055"/>
                  </a:lnTo>
                  <a:lnTo>
                    <a:pt x="986221" y="123633"/>
                  </a:lnTo>
                  <a:lnTo>
                    <a:pt x="999011" y="66791"/>
                  </a:lnTo>
                  <a:lnTo>
                    <a:pt x="1011800" y="11369"/>
                  </a:lnTo>
                  <a:lnTo>
                    <a:pt x="1003274" y="19895"/>
                  </a:lnTo>
                  <a:lnTo>
                    <a:pt x="994747" y="29843"/>
                  </a:lnTo>
                  <a:lnTo>
                    <a:pt x="981958" y="36948"/>
                  </a:lnTo>
                  <a:lnTo>
                    <a:pt x="970589" y="42632"/>
                  </a:lnTo>
                  <a:lnTo>
                    <a:pt x="970589" y="42632"/>
                  </a:lnTo>
                  <a:lnTo>
                    <a:pt x="953537" y="49738"/>
                  </a:lnTo>
                  <a:lnTo>
                    <a:pt x="936484" y="54001"/>
                  </a:lnTo>
                  <a:lnTo>
                    <a:pt x="868273" y="100896"/>
                  </a:lnTo>
                  <a:lnTo>
                    <a:pt x="801482" y="147791"/>
                  </a:lnTo>
                  <a:lnTo>
                    <a:pt x="734692" y="196107"/>
                  </a:lnTo>
                  <a:lnTo>
                    <a:pt x="669323" y="245845"/>
                  </a:lnTo>
                  <a:lnTo>
                    <a:pt x="660797" y="257214"/>
                  </a:lnTo>
                  <a:lnTo>
                    <a:pt x="648007" y="284213"/>
                  </a:lnTo>
                  <a:lnTo>
                    <a:pt x="615323" y="362373"/>
                  </a:lnTo>
                  <a:lnTo>
                    <a:pt x="578375" y="453321"/>
                  </a:lnTo>
                  <a:lnTo>
                    <a:pt x="562743" y="493111"/>
                  </a:lnTo>
                  <a:lnTo>
                    <a:pt x="554216" y="522953"/>
                  </a:lnTo>
                  <a:lnTo>
                    <a:pt x="549954" y="515848"/>
                  </a:lnTo>
                  <a:lnTo>
                    <a:pt x="549954" y="505900"/>
                  </a:lnTo>
                  <a:lnTo>
                    <a:pt x="555638" y="477479"/>
                  </a:lnTo>
                  <a:lnTo>
                    <a:pt x="561322" y="440531"/>
                  </a:lnTo>
                  <a:lnTo>
                    <a:pt x="571269" y="400741"/>
                  </a:lnTo>
                  <a:lnTo>
                    <a:pt x="588322" y="332530"/>
                  </a:lnTo>
                  <a:lnTo>
                    <a:pt x="594006" y="311214"/>
                  </a:lnTo>
                  <a:lnTo>
                    <a:pt x="594006" y="306951"/>
                  </a:lnTo>
                  <a:lnTo>
                    <a:pt x="592586" y="305530"/>
                  </a:lnTo>
                  <a:lnTo>
                    <a:pt x="535743" y="351004"/>
                  </a:lnTo>
                  <a:lnTo>
                    <a:pt x="481742" y="396477"/>
                  </a:lnTo>
                  <a:lnTo>
                    <a:pt x="397899" y="470373"/>
                  </a:lnTo>
                  <a:lnTo>
                    <a:pt x="315477" y="547110"/>
                  </a:lnTo>
                  <a:lnTo>
                    <a:pt x="245845" y="615322"/>
                  </a:lnTo>
                  <a:lnTo>
                    <a:pt x="181897" y="682112"/>
                  </a:lnTo>
                  <a:lnTo>
                    <a:pt x="117948" y="753166"/>
                  </a:lnTo>
                  <a:lnTo>
                    <a:pt x="56843" y="825639"/>
                  </a:lnTo>
                  <a:lnTo>
                    <a:pt x="43943" y="926691"/>
                  </a:lnTo>
                  <a:lnTo>
                    <a:pt x="80254" y="1168781"/>
                  </a:lnTo>
                  <a:lnTo>
                    <a:pt x="27725" y="1053728"/>
                  </a:lnTo>
                  <a:lnTo>
                    <a:pt x="22737" y="1092800"/>
                  </a:lnTo>
                  <a:lnTo>
                    <a:pt x="11369" y="1175222"/>
                  </a:lnTo>
                  <a:lnTo>
                    <a:pt x="11369" y="1266170"/>
                  </a:lnTo>
                  <a:lnTo>
                    <a:pt x="9947" y="1355698"/>
                  </a:lnTo>
                  <a:lnTo>
                    <a:pt x="4263" y="1539015"/>
                  </a:lnTo>
                  <a:lnTo>
                    <a:pt x="0" y="1722333"/>
                  </a:lnTo>
                  <a:lnTo>
                    <a:pt x="0" y="1814702"/>
                  </a:lnTo>
                  <a:lnTo>
                    <a:pt x="0" y="1905650"/>
                  </a:lnTo>
                  <a:lnTo>
                    <a:pt x="105159" y="1796228"/>
                  </a:lnTo>
                  <a:lnTo>
                    <a:pt x="395057" y="1485015"/>
                  </a:lnTo>
                  <a:lnTo>
                    <a:pt x="395057" y="1485014"/>
                  </a:lnTo>
                  <a:lnTo>
                    <a:pt x="653691" y="1205065"/>
                  </a:lnTo>
                  <a:lnTo>
                    <a:pt x="913746" y="919430"/>
                  </a:lnTo>
                  <a:lnTo>
                    <a:pt x="916589" y="804324"/>
                  </a:lnTo>
                  <a:lnTo>
                    <a:pt x="913747" y="919430"/>
                  </a:lnTo>
                  <a:lnTo>
                    <a:pt x="1215014" y="581216"/>
                  </a:lnTo>
                  <a:lnTo>
                    <a:pt x="1230645" y="466110"/>
                  </a:lnTo>
                  <a:close/>
                </a:path>
              </a:pathLst>
            </a:custGeom>
            <a:solidFill>
              <a:schemeClr val="accent4"/>
            </a:solidFill>
            <a:ln>
              <a:noFill/>
            </a:ln>
          </p:spPr>
          <p:txBody>
            <a:bodyPr/>
            <a:lstStyle/>
            <a:p>
              <a:pPr fontAlgn="auto">
                <a:spcBef>
                  <a:spcPts val="0"/>
                </a:spcBef>
                <a:spcAft>
                  <a:spcPts val="0"/>
                </a:spcAft>
                <a:defRPr/>
              </a:pPr>
              <a:endParaRPr lang="en-AU">
                <a:latin typeface="+mn-lt"/>
              </a:endParaRPr>
            </a:p>
          </p:txBody>
        </p:sp>
        <p:sp>
          <p:nvSpPr>
            <p:cNvPr id="11" name="Freeform 36"/>
            <p:cNvSpPr>
              <a:spLocks/>
            </p:cNvSpPr>
            <p:nvPr/>
          </p:nvSpPr>
          <p:spPr bwMode="auto">
            <a:xfrm flipH="1">
              <a:off x="649596" y="1481138"/>
              <a:ext cx="2123019" cy="1260933"/>
            </a:xfrm>
            <a:custGeom>
              <a:avLst/>
              <a:gdLst>
                <a:gd name="T0" fmla="*/ 858255 w 1031695"/>
                <a:gd name="T1" fmla="*/ 0 h 1189433"/>
                <a:gd name="T2" fmla="*/ 844845 w 1031695"/>
                <a:gd name="T3" fmla="*/ 1220 h 1189433"/>
                <a:gd name="T4" fmla="*/ 832654 w 1031695"/>
                <a:gd name="T5" fmla="*/ 6096 h 1189433"/>
                <a:gd name="T6" fmla="*/ 759507 w 1031695"/>
                <a:gd name="T7" fmla="*/ 34135 h 1189433"/>
                <a:gd name="T8" fmla="*/ 672949 w 1031695"/>
                <a:gd name="T9" fmla="*/ 71928 h 1189433"/>
                <a:gd name="T10" fmla="*/ 574202 w 1031695"/>
                <a:gd name="T11" fmla="*/ 117035 h 1189433"/>
                <a:gd name="T12" fmla="*/ 495191 w 1031695"/>
                <a:gd name="T13" fmla="*/ 154321 h 1189433"/>
                <a:gd name="T14" fmla="*/ 428548 w 1031695"/>
                <a:gd name="T15" fmla="*/ 297585 h 1189433"/>
                <a:gd name="T16" fmla="*/ 438795 w 1031695"/>
                <a:gd name="T17" fmla="*/ 181690 h 1189433"/>
                <a:gd name="T18" fmla="*/ 377925 w 1031695"/>
                <a:gd name="T19" fmla="*/ 212126 h 1189433"/>
                <a:gd name="T20" fmla="*/ 284053 w 1031695"/>
                <a:gd name="T21" fmla="*/ 259671 h 1189433"/>
                <a:gd name="T22" fmla="*/ 186524 w 1031695"/>
                <a:gd name="T23" fmla="*/ 312092 h 1189433"/>
                <a:gd name="T24" fmla="*/ 87776 w 1031695"/>
                <a:gd name="T25" fmla="*/ 366953 h 1189433"/>
                <a:gd name="T26" fmla="*/ 14630 w 1031695"/>
                <a:gd name="T27" fmla="*/ 925306 h 1189433"/>
                <a:gd name="T28" fmla="*/ 13410 w 1031695"/>
                <a:gd name="T29" fmla="*/ 921648 h 1189433"/>
                <a:gd name="T30" fmla="*/ 0 w 1031695"/>
                <a:gd name="T31" fmla="*/ 1020396 h 1189433"/>
                <a:gd name="T32" fmla="*/ 268205 w 1031695"/>
                <a:gd name="T33" fmla="*/ 718056 h 1189433"/>
                <a:gd name="T34" fmla="*/ 338913 w 1031695"/>
                <a:gd name="T35" fmla="*/ 637595 h 1189433"/>
                <a:gd name="T36" fmla="*/ 614432 w 1031695"/>
                <a:gd name="T37" fmla="*/ 319408 h 1189433"/>
                <a:gd name="T38" fmla="*/ 885075 w 1031695"/>
                <a:gd name="T39" fmla="*/ 6096 h 1189433"/>
                <a:gd name="T40" fmla="*/ 872884 w 1031695"/>
                <a:gd name="T41" fmla="*/ 1220 h 11894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31695" h="1189433">
                  <a:moveTo>
                    <a:pt x="1000432" y="0"/>
                  </a:moveTo>
                  <a:lnTo>
                    <a:pt x="984800" y="1422"/>
                  </a:lnTo>
                  <a:lnTo>
                    <a:pt x="970590" y="7106"/>
                  </a:lnTo>
                  <a:lnTo>
                    <a:pt x="885326" y="39790"/>
                  </a:lnTo>
                  <a:lnTo>
                    <a:pt x="784429" y="83843"/>
                  </a:lnTo>
                  <a:lnTo>
                    <a:pt x="669323" y="136423"/>
                  </a:lnTo>
                  <a:lnTo>
                    <a:pt x="577224" y="179885"/>
                  </a:lnTo>
                  <a:lnTo>
                    <a:pt x="499540" y="346882"/>
                  </a:lnTo>
                  <a:lnTo>
                    <a:pt x="511485" y="211789"/>
                  </a:lnTo>
                  <a:lnTo>
                    <a:pt x="440531" y="247266"/>
                  </a:lnTo>
                  <a:lnTo>
                    <a:pt x="331109" y="302688"/>
                  </a:lnTo>
                  <a:lnTo>
                    <a:pt x="217423" y="363793"/>
                  </a:lnTo>
                  <a:lnTo>
                    <a:pt x="102317" y="427742"/>
                  </a:lnTo>
                  <a:lnTo>
                    <a:pt x="17053" y="1078590"/>
                  </a:lnTo>
                  <a:lnTo>
                    <a:pt x="15631" y="1074327"/>
                  </a:lnTo>
                  <a:lnTo>
                    <a:pt x="0" y="1189433"/>
                  </a:lnTo>
                  <a:lnTo>
                    <a:pt x="312635" y="837008"/>
                  </a:lnTo>
                  <a:lnTo>
                    <a:pt x="395057" y="743218"/>
                  </a:lnTo>
                  <a:lnTo>
                    <a:pt x="716218" y="372320"/>
                  </a:lnTo>
                  <a:lnTo>
                    <a:pt x="1031695" y="7106"/>
                  </a:lnTo>
                  <a:lnTo>
                    <a:pt x="1017484" y="1422"/>
                  </a:lnTo>
                  <a:lnTo>
                    <a:pt x="1000432" y="0"/>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34"/>
            <p:cNvSpPr>
              <a:spLocks/>
            </p:cNvSpPr>
            <p:nvPr/>
          </p:nvSpPr>
          <p:spPr bwMode="auto">
            <a:xfrm flipH="1">
              <a:off x="6071189" y="4675362"/>
              <a:ext cx="2615611" cy="1331738"/>
            </a:xfrm>
            <a:custGeom>
              <a:avLst/>
              <a:gdLst>
                <a:gd name="T0" fmla="*/ 1035026 w 1271073"/>
                <a:gd name="T1" fmla="*/ 0 h 1256223"/>
                <a:gd name="T2" fmla="*/ 872884 w 1271073"/>
                <a:gd name="T3" fmla="*/ 165799 h 1256223"/>
                <a:gd name="T4" fmla="*/ 714400 w 1271073"/>
                <a:gd name="T5" fmla="*/ 327941 h 1256223"/>
                <a:gd name="T6" fmla="*/ 559572 w 1271073"/>
                <a:gd name="T7" fmla="*/ 482768 h 1256223"/>
                <a:gd name="T8" fmla="*/ 408403 w 1271073"/>
                <a:gd name="T9" fmla="*/ 633938 h 1256223"/>
                <a:gd name="T10" fmla="*/ 0 w 1271073"/>
                <a:gd name="T11" fmla="*/ 1077694 h 1256223"/>
                <a:gd name="T12" fmla="*/ 302641 w 1271073"/>
                <a:gd name="T13" fmla="*/ 947353 h 1256223"/>
                <a:gd name="T14" fmla="*/ 547435 w 1271073"/>
                <a:gd name="T15" fmla="*/ 638860 h 1256223"/>
                <a:gd name="T16" fmla="*/ 771614 w 1271073"/>
                <a:gd name="T17" fmla="*/ 379219 h 1256223"/>
                <a:gd name="T18" fmla="*/ 1001217 w 1271073"/>
                <a:gd name="T19" fmla="*/ 113298 h 1256223"/>
                <a:gd name="T20" fmla="*/ 1090434 w 1271073"/>
                <a:gd name="T21" fmla="*/ 7555 h 1256223"/>
                <a:gd name="T22" fmla="*/ 1075257 w 1271073"/>
                <a:gd name="T23" fmla="*/ 4876 h 1256223"/>
                <a:gd name="T24" fmla="*/ 1055751 w 1271073"/>
                <a:gd name="T25" fmla="*/ 2438 h 12562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71073" h="1256223">
                  <a:moveTo>
                    <a:pt x="1206486" y="0"/>
                  </a:moveTo>
                  <a:lnTo>
                    <a:pt x="1017484" y="193265"/>
                  </a:lnTo>
                  <a:lnTo>
                    <a:pt x="832746" y="382267"/>
                  </a:lnTo>
                  <a:lnTo>
                    <a:pt x="652270" y="562743"/>
                  </a:lnTo>
                  <a:lnTo>
                    <a:pt x="476058" y="738955"/>
                  </a:lnTo>
                  <a:lnTo>
                    <a:pt x="0" y="1256223"/>
                  </a:lnTo>
                  <a:lnTo>
                    <a:pt x="352776" y="1104290"/>
                  </a:lnTo>
                  <a:lnTo>
                    <a:pt x="638122" y="744692"/>
                  </a:lnTo>
                  <a:lnTo>
                    <a:pt x="899438" y="442040"/>
                  </a:lnTo>
                  <a:lnTo>
                    <a:pt x="1167077" y="132067"/>
                  </a:lnTo>
                  <a:lnTo>
                    <a:pt x="1271073" y="8806"/>
                  </a:lnTo>
                  <a:lnTo>
                    <a:pt x="1253382" y="5684"/>
                  </a:lnTo>
                  <a:lnTo>
                    <a:pt x="1230645" y="2842"/>
                  </a:lnTo>
                  <a:lnTo>
                    <a:pt x="1206486" y="0"/>
                  </a:lnTo>
                  <a:close/>
                </a:path>
              </a:pathLst>
            </a:custGeom>
            <a:solidFill>
              <a:srgbClr val="4918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2"/>
            <p:cNvSpPr>
              <a:spLocks/>
            </p:cNvSpPr>
            <p:nvPr/>
          </p:nvSpPr>
          <p:spPr bwMode="auto">
            <a:xfrm flipH="1">
              <a:off x="2288963" y="3599924"/>
              <a:ext cx="3682562" cy="1124134"/>
            </a:xfrm>
            <a:custGeom>
              <a:avLst/>
              <a:gdLst>
                <a:gd name="connsiteX0" fmla="*/ 875383 w 1790544"/>
                <a:gd name="connsiteY0" fmla="*/ 511533 h 1061537"/>
                <a:gd name="connsiteX1" fmla="*/ 876799 w 1790544"/>
                <a:gd name="connsiteY1" fmla="*/ 511585 h 1061537"/>
                <a:gd name="connsiteX2" fmla="*/ 876798 w 1790544"/>
                <a:gd name="connsiteY2" fmla="*/ 511585 h 1061537"/>
                <a:gd name="connsiteX3" fmla="*/ 1020326 w 1790544"/>
                <a:gd name="connsiteY3" fmla="*/ 0 h 1061537"/>
                <a:gd name="connsiteX4" fmla="*/ 956378 w 1790544"/>
                <a:gd name="connsiteY4" fmla="*/ 0 h 1061537"/>
                <a:gd name="connsiteX5" fmla="*/ 945010 w 1790544"/>
                <a:gd name="connsiteY5" fmla="*/ 0 h 1061537"/>
                <a:gd name="connsiteX6" fmla="*/ 932220 w 1790544"/>
                <a:gd name="connsiteY6" fmla="*/ 1422 h 1061537"/>
                <a:gd name="connsiteX7" fmla="*/ 724744 w 1790544"/>
                <a:gd name="connsiteY7" fmla="*/ 227371 h 1061537"/>
                <a:gd name="connsiteX8" fmla="*/ 520111 w 1790544"/>
                <a:gd name="connsiteY8" fmla="*/ 446215 h 1061537"/>
                <a:gd name="connsiteX9" fmla="*/ 559900 w 1790544"/>
                <a:gd name="connsiteY9" fmla="*/ 459005 h 1061537"/>
                <a:gd name="connsiteX10" fmla="*/ 601112 w 1790544"/>
                <a:gd name="connsiteY10" fmla="*/ 471795 h 1061537"/>
                <a:gd name="connsiteX11" fmla="*/ 639480 w 1790544"/>
                <a:gd name="connsiteY11" fmla="*/ 481743 h 1061537"/>
                <a:gd name="connsiteX12" fmla="*/ 601111 w 1790544"/>
                <a:gd name="connsiteY12" fmla="*/ 471795 h 1061537"/>
                <a:gd name="connsiteX13" fmla="*/ 559900 w 1790544"/>
                <a:gd name="connsiteY13" fmla="*/ 459005 h 1061537"/>
                <a:gd name="connsiteX14" fmla="*/ 520110 w 1790544"/>
                <a:gd name="connsiteY14" fmla="*/ 446215 h 1061537"/>
                <a:gd name="connsiteX15" fmla="*/ 237318 w 1790544"/>
                <a:gd name="connsiteY15" fmla="*/ 744640 h 1061537"/>
                <a:gd name="connsiteX16" fmla="*/ 0 w 1790544"/>
                <a:gd name="connsiteY16" fmla="*/ 993326 h 1061537"/>
                <a:gd name="connsiteX17" fmla="*/ 24158 w 1790544"/>
                <a:gd name="connsiteY17" fmla="*/ 996168 h 1061537"/>
                <a:gd name="connsiteX18" fmla="*/ 46895 w 1790544"/>
                <a:gd name="connsiteY18" fmla="*/ 999010 h 1061537"/>
                <a:gd name="connsiteX19" fmla="*/ 71053 w 1790544"/>
                <a:gd name="connsiteY19" fmla="*/ 1003274 h 1061537"/>
                <a:gd name="connsiteX20" fmla="*/ 93791 w 1790544"/>
                <a:gd name="connsiteY20" fmla="*/ 1010379 h 1061537"/>
                <a:gd name="connsiteX21" fmla="*/ 116528 w 1790544"/>
                <a:gd name="connsiteY21" fmla="*/ 1020327 h 1061537"/>
                <a:gd name="connsiteX22" fmla="*/ 139265 w 1790544"/>
                <a:gd name="connsiteY22" fmla="*/ 1028853 h 1061537"/>
                <a:gd name="connsiteX23" fmla="*/ 160580 w 1790544"/>
                <a:gd name="connsiteY23" fmla="*/ 1043064 h 1061537"/>
                <a:gd name="connsiteX24" fmla="*/ 179055 w 1790544"/>
                <a:gd name="connsiteY24" fmla="*/ 1060117 h 1061537"/>
                <a:gd name="connsiteX25" fmla="*/ 223107 w 1790544"/>
                <a:gd name="connsiteY25" fmla="*/ 1061537 h 1061537"/>
                <a:gd name="connsiteX26" fmla="*/ 265739 w 1790544"/>
                <a:gd name="connsiteY26" fmla="*/ 1061537 h 1061537"/>
                <a:gd name="connsiteX27" fmla="*/ 308371 w 1790544"/>
                <a:gd name="connsiteY27" fmla="*/ 1061537 h 1061537"/>
                <a:gd name="connsiteX28" fmla="*/ 349583 w 1790544"/>
                <a:gd name="connsiteY28" fmla="*/ 1060117 h 1061537"/>
                <a:gd name="connsiteX29" fmla="*/ 392215 w 1790544"/>
                <a:gd name="connsiteY29" fmla="*/ 1058695 h 1061537"/>
                <a:gd name="connsiteX30" fmla="*/ 433425 w 1790544"/>
                <a:gd name="connsiteY30" fmla="*/ 1054432 h 1061537"/>
                <a:gd name="connsiteX31" fmla="*/ 473215 w 1790544"/>
                <a:gd name="connsiteY31" fmla="*/ 1050169 h 1061537"/>
                <a:gd name="connsiteX32" fmla="*/ 514426 w 1790544"/>
                <a:gd name="connsiteY32" fmla="*/ 1043064 h 1061537"/>
                <a:gd name="connsiteX33" fmla="*/ 554216 w 1790544"/>
                <a:gd name="connsiteY33" fmla="*/ 1037380 h 1061537"/>
                <a:gd name="connsiteX34" fmla="*/ 592585 w 1790544"/>
                <a:gd name="connsiteY34" fmla="*/ 1028853 h 1061537"/>
                <a:gd name="connsiteX35" fmla="*/ 632375 w 1790544"/>
                <a:gd name="connsiteY35" fmla="*/ 1020327 h 1061537"/>
                <a:gd name="connsiteX36" fmla="*/ 670744 w 1790544"/>
                <a:gd name="connsiteY36" fmla="*/ 1010379 h 1061537"/>
                <a:gd name="connsiteX37" fmla="*/ 707691 w 1790544"/>
                <a:gd name="connsiteY37" fmla="*/ 999010 h 1061537"/>
                <a:gd name="connsiteX38" fmla="*/ 747481 w 1790544"/>
                <a:gd name="connsiteY38" fmla="*/ 987642 h 1061537"/>
                <a:gd name="connsiteX39" fmla="*/ 784429 w 1790544"/>
                <a:gd name="connsiteY39" fmla="*/ 974853 h 1061537"/>
                <a:gd name="connsiteX40" fmla="*/ 821377 w 1790544"/>
                <a:gd name="connsiteY40" fmla="*/ 960642 h 1061537"/>
                <a:gd name="connsiteX41" fmla="*/ 545690 w 1790544"/>
                <a:gd name="connsiteY41" fmla="*/ 804324 h 1061537"/>
                <a:gd name="connsiteX42" fmla="*/ 585480 w 1790544"/>
                <a:gd name="connsiteY42" fmla="*/ 802903 h 1061537"/>
                <a:gd name="connsiteX43" fmla="*/ 847444 w 1790544"/>
                <a:gd name="connsiteY43" fmla="*/ 793128 h 1061537"/>
                <a:gd name="connsiteX44" fmla="*/ 807634 w 1790544"/>
                <a:gd name="connsiteY44" fmla="*/ 762431 h 1061537"/>
                <a:gd name="connsiteX45" fmla="*/ 912319 w 1790544"/>
                <a:gd name="connsiteY45" fmla="*/ 790708 h 1061537"/>
                <a:gd name="connsiteX46" fmla="*/ 1156748 w 1790544"/>
                <a:gd name="connsiteY46" fmla="*/ 781587 h 1061537"/>
                <a:gd name="connsiteX47" fmla="*/ 1196538 w 1790544"/>
                <a:gd name="connsiteY47" fmla="*/ 754587 h 1061537"/>
                <a:gd name="connsiteX48" fmla="*/ 1236328 w 1790544"/>
                <a:gd name="connsiteY48" fmla="*/ 724745 h 1061537"/>
                <a:gd name="connsiteX49" fmla="*/ 1274697 w 1790544"/>
                <a:gd name="connsiteY49" fmla="*/ 696323 h 1061537"/>
                <a:gd name="connsiteX50" fmla="*/ 1311644 w 1790544"/>
                <a:gd name="connsiteY50" fmla="*/ 663638 h 1061537"/>
                <a:gd name="connsiteX51" fmla="*/ 1348592 w 1790544"/>
                <a:gd name="connsiteY51" fmla="*/ 633796 h 1061537"/>
                <a:gd name="connsiteX52" fmla="*/ 1385540 w 1790544"/>
                <a:gd name="connsiteY52" fmla="*/ 599691 h 1061537"/>
                <a:gd name="connsiteX53" fmla="*/ 1421067 w 1790544"/>
                <a:gd name="connsiteY53" fmla="*/ 565585 h 1061537"/>
                <a:gd name="connsiteX54" fmla="*/ 1456593 w 1790544"/>
                <a:gd name="connsiteY54" fmla="*/ 532900 h 1061537"/>
                <a:gd name="connsiteX55" fmla="*/ 1490699 w 1790544"/>
                <a:gd name="connsiteY55" fmla="*/ 497374 h 1061537"/>
                <a:gd name="connsiteX56" fmla="*/ 1524804 w 1790544"/>
                <a:gd name="connsiteY56" fmla="*/ 461848 h 1061537"/>
                <a:gd name="connsiteX57" fmla="*/ 1591595 w 1790544"/>
                <a:gd name="connsiteY57" fmla="*/ 386531 h 1061537"/>
                <a:gd name="connsiteX58" fmla="*/ 1629068 w 1790544"/>
                <a:gd name="connsiteY58" fmla="*/ 340730 h 1061537"/>
                <a:gd name="connsiteX59" fmla="*/ 1596711 w 1790544"/>
                <a:gd name="connsiteY59" fmla="*/ 319108 h 1061537"/>
                <a:gd name="connsiteX60" fmla="*/ 1680232 w 1790544"/>
                <a:gd name="connsiteY60" fmla="*/ 277511 h 1061537"/>
                <a:gd name="connsiteX61" fmla="*/ 1718069 w 1790544"/>
                <a:gd name="connsiteY61" fmla="*/ 230214 h 1061537"/>
                <a:gd name="connsiteX62" fmla="*/ 1718070 w 1790544"/>
                <a:gd name="connsiteY62" fmla="*/ 230213 h 1061537"/>
                <a:gd name="connsiteX63" fmla="*/ 1753596 w 1790544"/>
                <a:gd name="connsiteY63" fmla="*/ 180476 h 1061537"/>
                <a:gd name="connsiteX64" fmla="*/ 1790544 w 1790544"/>
                <a:gd name="connsiteY64" fmla="*/ 130738 h 1061537"/>
                <a:gd name="connsiteX65" fmla="*/ 1429593 w 1790544"/>
                <a:gd name="connsiteY65" fmla="*/ 31264 h 1061537"/>
                <a:gd name="connsiteX66" fmla="*/ 1436699 w 1790544"/>
                <a:gd name="connsiteY66" fmla="*/ 29843 h 1061537"/>
                <a:gd name="connsiteX67" fmla="*/ 1377014 w 1790544"/>
                <a:gd name="connsiteY67" fmla="*/ 25579 h 1061537"/>
                <a:gd name="connsiteX68" fmla="*/ 1318750 w 1790544"/>
                <a:gd name="connsiteY68" fmla="*/ 21317 h 1061537"/>
                <a:gd name="connsiteX69" fmla="*/ 1202223 w 1790544"/>
                <a:gd name="connsiteY69" fmla="*/ 11369 h 1061537"/>
                <a:gd name="connsiteX70" fmla="*/ 1142538 w 1790544"/>
                <a:gd name="connsiteY70" fmla="*/ 7106 h 1061537"/>
                <a:gd name="connsiteX71" fmla="*/ 1081432 w 1790544"/>
                <a:gd name="connsiteY71" fmla="*/ 4264 h 106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790544" h="1061537">
                  <a:moveTo>
                    <a:pt x="875383" y="511533"/>
                  </a:moveTo>
                  <a:lnTo>
                    <a:pt x="876799" y="511585"/>
                  </a:lnTo>
                  <a:lnTo>
                    <a:pt x="876798" y="511585"/>
                  </a:lnTo>
                  <a:close/>
                  <a:moveTo>
                    <a:pt x="1020326" y="0"/>
                  </a:moveTo>
                  <a:lnTo>
                    <a:pt x="956378" y="0"/>
                  </a:lnTo>
                  <a:lnTo>
                    <a:pt x="945010" y="0"/>
                  </a:lnTo>
                  <a:lnTo>
                    <a:pt x="932220" y="1422"/>
                  </a:lnTo>
                  <a:lnTo>
                    <a:pt x="724744" y="227371"/>
                  </a:lnTo>
                  <a:lnTo>
                    <a:pt x="520111" y="446215"/>
                  </a:lnTo>
                  <a:lnTo>
                    <a:pt x="559900" y="459005"/>
                  </a:lnTo>
                  <a:lnTo>
                    <a:pt x="601112" y="471795"/>
                  </a:lnTo>
                  <a:lnTo>
                    <a:pt x="639480" y="481743"/>
                  </a:lnTo>
                  <a:lnTo>
                    <a:pt x="601111" y="471795"/>
                  </a:lnTo>
                  <a:lnTo>
                    <a:pt x="559900" y="459005"/>
                  </a:lnTo>
                  <a:lnTo>
                    <a:pt x="520110" y="446215"/>
                  </a:lnTo>
                  <a:lnTo>
                    <a:pt x="237318" y="744640"/>
                  </a:lnTo>
                  <a:lnTo>
                    <a:pt x="0" y="993326"/>
                  </a:lnTo>
                  <a:lnTo>
                    <a:pt x="24158" y="996168"/>
                  </a:lnTo>
                  <a:lnTo>
                    <a:pt x="46895" y="999010"/>
                  </a:lnTo>
                  <a:lnTo>
                    <a:pt x="71053" y="1003274"/>
                  </a:lnTo>
                  <a:lnTo>
                    <a:pt x="93791" y="1010379"/>
                  </a:lnTo>
                  <a:lnTo>
                    <a:pt x="116528" y="1020327"/>
                  </a:lnTo>
                  <a:lnTo>
                    <a:pt x="139265" y="1028853"/>
                  </a:lnTo>
                  <a:lnTo>
                    <a:pt x="160580" y="1043064"/>
                  </a:lnTo>
                  <a:lnTo>
                    <a:pt x="179055" y="1060117"/>
                  </a:lnTo>
                  <a:lnTo>
                    <a:pt x="223107" y="1061537"/>
                  </a:lnTo>
                  <a:lnTo>
                    <a:pt x="265739" y="1061537"/>
                  </a:lnTo>
                  <a:lnTo>
                    <a:pt x="308371" y="1061537"/>
                  </a:lnTo>
                  <a:lnTo>
                    <a:pt x="349583" y="1060117"/>
                  </a:lnTo>
                  <a:lnTo>
                    <a:pt x="392215" y="1058695"/>
                  </a:lnTo>
                  <a:lnTo>
                    <a:pt x="433425" y="1054432"/>
                  </a:lnTo>
                  <a:lnTo>
                    <a:pt x="473215" y="1050169"/>
                  </a:lnTo>
                  <a:lnTo>
                    <a:pt x="514426" y="1043064"/>
                  </a:lnTo>
                  <a:lnTo>
                    <a:pt x="554216" y="1037380"/>
                  </a:lnTo>
                  <a:lnTo>
                    <a:pt x="592585" y="1028853"/>
                  </a:lnTo>
                  <a:lnTo>
                    <a:pt x="632375" y="1020327"/>
                  </a:lnTo>
                  <a:lnTo>
                    <a:pt x="670744" y="1010379"/>
                  </a:lnTo>
                  <a:lnTo>
                    <a:pt x="707691" y="999010"/>
                  </a:lnTo>
                  <a:lnTo>
                    <a:pt x="747481" y="987642"/>
                  </a:lnTo>
                  <a:lnTo>
                    <a:pt x="784429" y="974853"/>
                  </a:lnTo>
                  <a:lnTo>
                    <a:pt x="821377" y="960642"/>
                  </a:lnTo>
                  <a:lnTo>
                    <a:pt x="545690" y="804324"/>
                  </a:lnTo>
                  <a:lnTo>
                    <a:pt x="585480" y="802903"/>
                  </a:lnTo>
                  <a:lnTo>
                    <a:pt x="847444" y="793128"/>
                  </a:lnTo>
                  <a:lnTo>
                    <a:pt x="807634" y="762431"/>
                  </a:lnTo>
                  <a:lnTo>
                    <a:pt x="912319" y="790708"/>
                  </a:lnTo>
                  <a:lnTo>
                    <a:pt x="1156748" y="781587"/>
                  </a:lnTo>
                  <a:lnTo>
                    <a:pt x="1196538" y="754587"/>
                  </a:lnTo>
                  <a:lnTo>
                    <a:pt x="1236328" y="724745"/>
                  </a:lnTo>
                  <a:lnTo>
                    <a:pt x="1274697" y="696323"/>
                  </a:lnTo>
                  <a:lnTo>
                    <a:pt x="1311644" y="663638"/>
                  </a:lnTo>
                  <a:lnTo>
                    <a:pt x="1348592" y="633796"/>
                  </a:lnTo>
                  <a:lnTo>
                    <a:pt x="1385540" y="599691"/>
                  </a:lnTo>
                  <a:lnTo>
                    <a:pt x="1421067" y="565585"/>
                  </a:lnTo>
                  <a:lnTo>
                    <a:pt x="1456593" y="532900"/>
                  </a:lnTo>
                  <a:lnTo>
                    <a:pt x="1490699" y="497374"/>
                  </a:lnTo>
                  <a:lnTo>
                    <a:pt x="1524804" y="461848"/>
                  </a:lnTo>
                  <a:lnTo>
                    <a:pt x="1591595" y="386531"/>
                  </a:lnTo>
                  <a:lnTo>
                    <a:pt x="1629068" y="340730"/>
                  </a:lnTo>
                  <a:lnTo>
                    <a:pt x="1596711" y="319108"/>
                  </a:lnTo>
                  <a:lnTo>
                    <a:pt x="1680232" y="277511"/>
                  </a:lnTo>
                  <a:lnTo>
                    <a:pt x="1718069" y="230214"/>
                  </a:lnTo>
                  <a:lnTo>
                    <a:pt x="1718070" y="230213"/>
                  </a:lnTo>
                  <a:lnTo>
                    <a:pt x="1753596" y="180476"/>
                  </a:lnTo>
                  <a:lnTo>
                    <a:pt x="1790544" y="130738"/>
                  </a:lnTo>
                  <a:lnTo>
                    <a:pt x="1429593" y="31264"/>
                  </a:lnTo>
                  <a:lnTo>
                    <a:pt x="1436699" y="29843"/>
                  </a:lnTo>
                  <a:lnTo>
                    <a:pt x="1377014" y="25579"/>
                  </a:lnTo>
                  <a:lnTo>
                    <a:pt x="1318750" y="21317"/>
                  </a:lnTo>
                  <a:lnTo>
                    <a:pt x="1202223" y="11369"/>
                  </a:lnTo>
                  <a:lnTo>
                    <a:pt x="1142538" y="7106"/>
                  </a:lnTo>
                  <a:lnTo>
                    <a:pt x="1081432" y="4264"/>
                  </a:lnTo>
                  <a:close/>
                </a:path>
              </a:pathLst>
            </a:custGeom>
            <a:solidFill>
              <a:schemeClr val="accent3"/>
            </a:solidFill>
            <a:ln>
              <a:noFill/>
            </a:ln>
          </p:spPr>
          <p:txBody>
            <a:bodyPr/>
            <a:lstStyle/>
            <a:p>
              <a:pPr fontAlgn="auto">
                <a:spcBef>
                  <a:spcPts val="0"/>
                </a:spcBef>
                <a:spcAft>
                  <a:spcPts val="0"/>
                </a:spcAft>
                <a:defRPr/>
              </a:pPr>
              <a:endParaRPr lang="en-AU">
                <a:latin typeface="+mn-lt"/>
              </a:endParaRPr>
            </a:p>
          </p:txBody>
        </p:sp>
        <p:sp>
          <p:nvSpPr>
            <p:cNvPr id="14" name="Freeform 41"/>
            <p:cNvSpPr>
              <a:spLocks/>
            </p:cNvSpPr>
            <p:nvPr/>
          </p:nvSpPr>
          <p:spPr bwMode="auto">
            <a:xfrm flipH="1">
              <a:off x="2133600" y="2514600"/>
              <a:ext cx="1829796" cy="1062555"/>
            </a:xfrm>
            <a:custGeom>
              <a:avLst/>
              <a:gdLst/>
              <a:ahLst/>
              <a:cxnLst/>
              <a:rect l="0" t="0" r="r" b="b"/>
              <a:pathLst>
                <a:path w="1703859" h="1953967">
                  <a:moveTo>
                    <a:pt x="1200802" y="1264750"/>
                  </a:moveTo>
                  <a:lnTo>
                    <a:pt x="1178065" y="1277540"/>
                  </a:lnTo>
                  <a:lnTo>
                    <a:pt x="1155328" y="1288909"/>
                  </a:lnTo>
                  <a:lnTo>
                    <a:pt x="1131169" y="1300277"/>
                  </a:lnTo>
                  <a:lnTo>
                    <a:pt x="1107011" y="1311646"/>
                  </a:lnTo>
                  <a:lnTo>
                    <a:pt x="1093079" y="1317741"/>
                  </a:lnTo>
                  <a:lnTo>
                    <a:pt x="1084275" y="1321593"/>
                  </a:lnTo>
                  <a:lnTo>
                    <a:pt x="1058695" y="1330119"/>
                  </a:lnTo>
                  <a:lnTo>
                    <a:pt x="1034537" y="1335803"/>
                  </a:lnTo>
                  <a:lnTo>
                    <a:pt x="1010378" y="1342909"/>
                  </a:lnTo>
                  <a:lnTo>
                    <a:pt x="984799" y="1348593"/>
                  </a:lnTo>
                  <a:lnTo>
                    <a:pt x="960642" y="1351436"/>
                  </a:lnTo>
                  <a:lnTo>
                    <a:pt x="935062" y="1357120"/>
                  </a:lnTo>
                  <a:lnTo>
                    <a:pt x="909483" y="1358540"/>
                  </a:lnTo>
                  <a:lnTo>
                    <a:pt x="883904" y="1359962"/>
                  </a:lnTo>
                  <a:lnTo>
                    <a:pt x="858325" y="1359962"/>
                  </a:lnTo>
                  <a:lnTo>
                    <a:pt x="832745" y="1358540"/>
                  </a:lnTo>
                  <a:lnTo>
                    <a:pt x="858325" y="1359961"/>
                  </a:lnTo>
                  <a:lnTo>
                    <a:pt x="883904" y="1359961"/>
                  </a:lnTo>
                  <a:lnTo>
                    <a:pt x="909483" y="1358540"/>
                  </a:lnTo>
                  <a:lnTo>
                    <a:pt x="935062" y="1357119"/>
                  </a:lnTo>
                  <a:lnTo>
                    <a:pt x="960642" y="1351435"/>
                  </a:lnTo>
                  <a:lnTo>
                    <a:pt x="984800" y="1348593"/>
                  </a:lnTo>
                  <a:lnTo>
                    <a:pt x="1010379" y="1342908"/>
                  </a:lnTo>
                  <a:lnTo>
                    <a:pt x="1034537" y="1335803"/>
                  </a:lnTo>
                  <a:lnTo>
                    <a:pt x="1058695" y="1330119"/>
                  </a:lnTo>
                  <a:lnTo>
                    <a:pt x="1084274" y="1321593"/>
                  </a:lnTo>
                  <a:lnTo>
                    <a:pt x="1093079" y="1317741"/>
                  </a:lnTo>
                  <a:lnTo>
                    <a:pt x="1107012" y="1311645"/>
                  </a:lnTo>
                  <a:lnTo>
                    <a:pt x="1131169" y="1300276"/>
                  </a:lnTo>
                  <a:lnTo>
                    <a:pt x="1155328" y="1288908"/>
                  </a:lnTo>
                  <a:lnTo>
                    <a:pt x="1178065" y="1277539"/>
                  </a:lnTo>
                  <a:lnTo>
                    <a:pt x="1200802" y="1264750"/>
                  </a:lnTo>
                  <a:close/>
                  <a:moveTo>
                    <a:pt x="1284645" y="1202223"/>
                  </a:moveTo>
                  <a:lnTo>
                    <a:pt x="1264750" y="1220697"/>
                  </a:lnTo>
                  <a:lnTo>
                    <a:pt x="1243434" y="1234908"/>
                  </a:lnTo>
                  <a:lnTo>
                    <a:pt x="1222118" y="1250539"/>
                  </a:lnTo>
                  <a:lnTo>
                    <a:pt x="1243434" y="1234907"/>
                  </a:lnTo>
                  <a:lnTo>
                    <a:pt x="1264750" y="1220696"/>
                  </a:lnTo>
                  <a:lnTo>
                    <a:pt x="1284645" y="1202223"/>
                  </a:lnTo>
                  <a:close/>
                  <a:moveTo>
                    <a:pt x="1441223" y="812589"/>
                  </a:moveTo>
                  <a:lnTo>
                    <a:pt x="1412542" y="841272"/>
                  </a:lnTo>
                  <a:lnTo>
                    <a:pt x="1409078" y="844615"/>
                  </a:lnTo>
                  <a:lnTo>
                    <a:pt x="1412541" y="841272"/>
                  </a:lnTo>
                  <a:lnTo>
                    <a:pt x="1441223" y="812589"/>
                  </a:lnTo>
                  <a:close/>
                  <a:moveTo>
                    <a:pt x="1703859" y="0"/>
                  </a:moveTo>
                  <a:lnTo>
                    <a:pt x="1418225" y="333950"/>
                  </a:lnTo>
                  <a:lnTo>
                    <a:pt x="1126906" y="669322"/>
                  </a:lnTo>
                  <a:lnTo>
                    <a:pt x="1153907" y="675007"/>
                  </a:lnTo>
                  <a:lnTo>
                    <a:pt x="1179486" y="677849"/>
                  </a:lnTo>
                  <a:lnTo>
                    <a:pt x="1206486" y="680691"/>
                  </a:lnTo>
                  <a:lnTo>
                    <a:pt x="1234907" y="680691"/>
                  </a:lnTo>
                  <a:lnTo>
                    <a:pt x="1260486" y="680691"/>
                  </a:lnTo>
                  <a:lnTo>
                    <a:pt x="1286065" y="676428"/>
                  </a:lnTo>
                  <a:lnTo>
                    <a:pt x="1313066" y="673586"/>
                  </a:lnTo>
                  <a:lnTo>
                    <a:pt x="1338645" y="669322"/>
                  </a:lnTo>
                  <a:lnTo>
                    <a:pt x="1364224" y="662217"/>
                  </a:lnTo>
                  <a:lnTo>
                    <a:pt x="1338645" y="669323"/>
                  </a:lnTo>
                  <a:lnTo>
                    <a:pt x="1313066" y="673586"/>
                  </a:lnTo>
                  <a:lnTo>
                    <a:pt x="1286066" y="676428"/>
                  </a:lnTo>
                  <a:lnTo>
                    <a:pt x="1260487" y="680692"/>
                  </a:lnTo>
                  <a:lnTo>
                    <a:pt x="1234908" y="680692"/>
                  </a:lnTo>
                  <a:lnTo>
                    <a:pt x="1206486" y="680692"/>
                  </a:lnTo>
                  <a:lnTo>
                    <a:pt x="1179486" y="677850"/>
                  </a:lnTo>
                  <a:lnTo>
                    <a:pt x="1153907" y="675008"/>
                  </a:lnTo>
                  <a:lnTo>
                    <a:pt x="1126907" y="669323"/>
                  </a:lnTo>
                  <a:lnTo>
                    <a:pt x="1078590" y="723324"/>
                  </a:lnTo>
                  <a:lnTo>
                    <a:pt x="891009" y="937905"/>
                  </a:lnTo>
                  <a:lnTo>
                    <a:pt x="702007" y="1149643"/>
                  </a:lnTo>
                  <a:lnTo>
                    <a:pt x="585480" y="1281803"/>
                  </a:lnTo>
                  <a:lnTo>
                    <a:pt x="609637" y="1294592"/>
                  </a:lnTo>
                  <a:lnTo>
                    <a:pt x="633796" y="1307382"/>
                  </a:lnTo>
                  <a:lnTo>
                    <a:pt x="656533" y="1317329"/>
                  </a:lnTo>
                  <a:lnTo>
                    <a:pt x="680691" y="1325855"/>
                  </a:lnTo>
                  <a:lnTo>
                    <a:pt x="707692" y="1334382"/>
                  </a:lnTo>
                  <a:lnTo>
                    <a:pt x="731849" y="1342908"/>
                  </a:lnTo>
                  <a:lnTo>
                    <a:pt x="757428" y="1347172"/>
                  </a:lnTo>
                  <a:lnTo>
                    <a:pt x="783008" y="1351435"/>
                  </a:lnTo>
                  <a:lnTo>
                    <a:pt x="808587" y="1355698"/>
                  </a:lnTo>
                  <a:lnTo>
                    <a:pt x="783008" y="1351436"/>
                  </a:lnTo>
                  <a:lnTo>
                    <a:pt x="757428" y="1347172"/>
                  </a:lnTo>
                  <a:lnTo>
                    <a:pt x="731849" y="1342909"/>
                  </a:lnTo>
                  <a:lnTo>
                    <a:pt x="707692" y="1334383"/>
                  </a:lnTo>
                  <a:lnTo>
                    <a:pt x="680691" y="1325856"/>
                  </a:lnTo>
                  <a:lnTo>
                    <a:pt x="656533" y="1317330"/>
                  </a:lnTo>
                  <a:lnTo>
                    <a:pt x="633796" y="1307382"/>
                  </a:lnTo>
                  <a:lnTo>
                    <a:pt x="609637" y="1294593"/>
                  </a:lnTo>
                  <a:lnTo>
                    <a:pt x="585480" y="1281803"/>
                  </a:lnTo>
                  <a:lnTo>
                    <a:pt x="255792" y="1647018"/>
                  </a:lnTo>
                  <a:lnTo>
                    <a:pt x="0" y="1925546"/>
                  </a:lnTo>
                  <a:lnTo>
                    <a:pt x="12789" y="1924125"/>
                  </a:lnTo>
                  <a:lnTo>
                    <a:pt x="24158" y="1924125"/>
                  </a:lnTo>
                  <a:lnTo>
                    <a:pt x="88106" y="1924125"/>
                  </a:lnTo>
                  <a:lnTo>
                    <a:pt x="149212" y="1928388"/>
                  </a:lnTo>
                  <a:lnTo>
                    <a:pt x="210318" y="1931230"/>
                  </a:lnTo>
                  <a:lnTo>
                    <a:pt x="270003" y="1935494"/>
                  </a:lnTo>
                  <a:lnTo>
                    <a:pt x="386530" y="1945441"/>
                  </a:lnTo>
                  <a:lnTo>
                    <a:pt x="444794" y="1949704"/>
                  </a:lnTo>
                  <a:lnTo>
                    <a:pt x="504479" y="1953967"/>
                  </a:lnTo>
                  <a:lnTo>
                    <a:pt x="1018905" y="1801913"/>
                  </a:lnTo>
                  <a:lnTo>
                    <a:pt x="1078590" y="1699597"/>
                  </a:lnTo>
                  <a:lnTo>
                    <a:pt x="1134012" y="1593017"/>
                  </a:lnTo>
                  <a:lnTo>
                    <a:pt x="1188012" y="1487858"/>
                  </a:lnTo>
                  <a:lnTo>
                    <a:pt x="1239171" y="1381278"/>
                  </a:lnTo>
                  <a:lnTo>
                    <a:pt x="1239171" y="1378435"/>
                  </a:lnTo>
                  <a:lnTo>
                    <a:pt x="1237750" y="1378435"/>
                  </a:lnTo>
                  <a:lnTo>
                    <a:pt x="1227802" y="1379857"/>
                  </a:lnTo>
                  <a:lnTo>
                    <a:pt x="1190854" y="1392646"/>
                  </a:lnTo>
                  <a:lnTo>
                    <a:pt x="1169539" y="1398330"/>
                  </a:lnTo>
                  <a:lnTo>
                    <a:pt x="1161012" y="1402594"/>
                  </a:lnTo>
                  <a:lnTo>
                    <a:pt x="1151064" y="1404015"/>
                  </a:lnTo>
                  <a:lnTo>
                    <a:pt x="1141117" y="1404015"/>
                  </a:lnTo>
                  <a:lnTo>
                    <a:pt x="1134012" y="1402594"/>
                  </a:lnTo>
                  <a:lnTo>
                    <a:pt x="1128327" y="1396910"/>
                  </a:lnTo>
                  <a:lnTo>
                    <a:pt x="1125485" y="1392646"/>
                  </a:lnTo>
                  <a:lnTo>
                    <a:pt x="1132591" y="1389804"/>
                  </a:lnTo>
                  <a:lnTo>
                    <a:pt x="1143960" y="1384120"/>
                  </a:lnTo>
                  <a:lnTo>
                    <a:pt x="1168117" y="1372751"/>
                  </a:lnTo>
                  <a:lnTo>
                    <a:pt x="1193696" y="1357120"/>
                  </a:lnTo>
                  <a:lnTo>
                    <a:pt x="1219276" y="1338646"/>
                  </a:lnTo>
                  <a:lnTo>
                    <a:pt x="1242013" y="1321593"/>
                  </a:lnTo>
                  <a:lnTo>
                    <a:pt x="1261908" y="1307382"/>
                  </a:lnTo>
                  <a:lnTo>
                    <a:pt x="1276118" y="1294593"/>
                  </a:lnTo>
                  <a:lnTo>
                    <a:pt x="1283224" y="1287487"/>
                  </a:lnTo>
                  <a:lnTo>
                    <a:pt x="1287487" y="1273276"/>
                  </a:lnTo>
                  <a:lnTo>
                    <a:pt x="1341487" y="1148224"/>
                  </a:lnTo>
                  <a:lnTo>
                    <a:pt x="1331488" y="1158222"/>
                  </a:lnTo>
                  <a:lnTo>
                    <a:pt x="1323014" y="1166697"/>
                  </a:lnTo>
                  <a:lnTo>
                    <a:pt x="1304540" y="1185170"/>
                  </a:lnTo>
                  <a:lnTo>
                    <a:pt x="1323014" y="1166696"/>
                  </a:lnTo>
                  <a:lnTo>
                    <a:pt x="1331488" y="1158222"/>
                  </a:lnTo>
                  <a:lnTo>
                    <a:pt x="1341487" y="1148223"/>
                  </a:lnTo>
                  <a:lnTo>
                    <a:pt x="1341487" y="1148224"/>
                  </a:lnTo>
                  <a:lnTo>
                    <a:pt x="1341488" y="1148223"/>
                  </a:lnTo>
                  <a:lnTo>
                    <a:pt x="1394067" y="1017484"/>
                  </a:lnTo>
                  <a:lnTo>
                    <a:pt x="1441592" y="894712"/>
                  </a:lnTo>
                  <a:lnTo>
                    <a:pt x="1420508" y="894577"/>
                  </a:lnTo>
                  <a:lnTo>
                    <a:pt x="1475791" y="799361"/>
                  </a:lnTo>
                  <a:lnTo>
                    <a:pt x="1490699" y="757430"/>
                  </a:lnTo>
                  <a:lnTo>
                    <a:pt x="1453752" y="800061"/>
                  </a:lnTo>
                  <a:lnTo>
                    <a:pt x="1490700" y="757429"/>
                  </a:lnTo>
                  <a:lnTo>
                    <a:pt x="1490699" y="757430"/>
                  </a:lnTo>
                  <a:lnTo>
                    <a:pt x="1490700" y="757429"/>
                  </a:lnTo>
                  <a:lnTo>
                    <a:pt x="1543279" y="599691"/>
                  </a:lnTo>
                  <a:lnTo>
                    <a:pt x="1492121" y="621007"/>
                  </a:lnTo>
                  <a:lnTo>
                    <a:pt x="1442384" y="639480"/>
                  </a:lnTo>
                  <a:lnTo>
                    <a:pt x="1389804" y="656533"/>
                  </a:lnTo>
                  <a:lnTo>
                    <a:pt x="1442383" y="639480"/>
                  </a:lnTo>
                  <a:lnTo>
                    <a:pt x="1492121" y="621006"/>
                  </a:lnTo>
                  <a:lnTo>
                    <a:pt x="1543279" y="599691"/>
                  </a:lnTo>
                  <a:lnTo>
                    <a:pt x="1570279" y="511584"/>
                  </a:lnTo>
                  <a:lnTo>
                    <a:pt x="1595858" y="426320"/>
                  </a:lnTo>
                  <a:lnTo>
                    <a:pt x="1639911" y="270003"/>
                  </a:lnTo>
                  <a:lnTo>
                    <a:pt x="1675438" y="135002"/>
                  </a:lnTo>
                  <a:lnTo>
                    <a:pt x="1702438" y="25579"/>
                  </a:lnTo>
                  <a:lnTo>
                    <a:pt x="1703859" y="12790"/>
                  </a:lnTo>
                  <a:lnTo>
                    <a:pt x="170385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5" name="Group 38"/>
            <p:cNvGrpSpPr/>
            <p:nvPr/>
          </p:nvGrpSpPr>
          <p:grpSpPr bwMode="auto">
            <a:xfrm rot="8100000">
              <a:off x="5917982" y="4608731"/>
              <a:ext cx="340638" cy="111003"/>
              <a:chOff x="5247563" y="3615397"/>
              <a:chExt cx="405525" cy="256516"/>
            </a:xfrm>
            <a:solidFill>
              <a:srgbClr val="49180E"/>
            </a:solidFill>
          </p:grpSpPr>
          <p:sp>
            <p:nvSpPr>
              <p:cNvPr id="16" name="Rounded Rectangle 15"/>
              <p:cNvSpPr/>
              <p:nvPr/>
            </p:nvSpPr>
            <p:spPr>
              <a:xfrm>
                <a:off x="5317589" y="3615397"/>
                <a:ext cx="261680" cy="124351"/>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sp>
            <p:nvSpPr>
              <p:cNvPr id="17" name="Rounded Rectangle 16"/>
              <p:cNvSpPr/>
              <p:nvPr/>
            </p:nvSpPr>
            <p:spPr>
              <a:xfrm>
                <a:off x="5247563" y="3701648"/>
                <a:ext cx="405525" cy="170265"/>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grpSp>
      </p:grpSp>
      <p:sp>
        <p:nvSpPr>
          <p:cNvPr id="19" name="TextBox 18"/>
          <p:cNvSpPr txBox="1"/>
          <p:nvPr/>
        </p:nvSpPr>
        <p:spPr>
          <a:xfrm>
            <a:off x="3200401" y="1824336"/>
            <a:ext cx="2808013" cy="461665"/>
          </a:xfrm>
          <a:prstGeom prst="rect">
            <a:avLst/>
          </a:prstGeom>
          <a:noFill/>
        </p:spPr>
        <p:txBody>
          <a:bodyPr wrap="none" rtlCol="0">
            <a:spAutoFit/>
          </a:bodyPr>
          <a:lstStyle/>
          <a:p>
            <a:r>
              <a:rPr lang="en-US" sz="2400" dirty="0">
                <a:solidFill>
                  <a:schemeClr val="accent5"/>
                </a:solidFill>
                <a:latin typeface="Adobe Garamond Pro" panose="02020502060506020403" pitchFamily="18" charset="0"/>
                <a:ea typeface="Cambria" panose="02040503050406030204" pitchFamily="18" charset="0"/>
                <a:cs typeface="Arial" pitchFamily="34" charset="0"/>
              </a:rPr>
              <a:t>Operating Since 2015</a:t>
            </a:r>
          </a:p>
        </p:txBody>
      </p:sp>
      <p:grpSp>
        <p:nvGrpSpPr>
          <p:cNvPr id="20" name="Group 19"/>
          <p:cNvGrpSpPr/>
          <p:nvPr/>
        </p:nvGrpSpPr>
        <p:grpSpPr>
          <a:xfrm>
            <a:off x="2478396" y="3657600"/>
            <a:ext cx="569604" cy="457200"/>
            <a:chOff x="649596" y="1481138"/>
            <a:chExt cx="8037204" cy="4525962"/>
          </a:xfrm>
        </p:grpSpPr>
        <p:sp>
          <p:nvSpPr>
            <p:cNvPr id="21" name="Freeform 20"/>
            <p:cNvSpPr>
              <a:spLocks/>
            </p:cNvSpPr>
            <p:nvPr/>
          </p:nvSpPr>
          <p:spPr bwMode="auto">
            <a:xfrm flipH="1">
              <a:off x="5247961" y="3244832"/>
              <a:ext cx="822580" cy="1296775"/>
            </a:xfrm>
            <a:custGeom>
              <a:avLst/>
              <a:gdLst>
                <a:gd name="connsiteX0" fmla="*/ 278529 w 399320"/>
                <a:gd name="connsiteY0" fmla="*/ 0 h 1222118"/>
                <a:gd name="connsiteX1" fmla="*/ 248687 w 399320"/>
                <a:gd name="connsiteY1" fmla="*/ 49737 h 1222118"/>
                <a:gd name="connsiteX2" fmla="*/ 220266 w 399320"/>
                <a:gd name="connsiteY2" fmla="*/ 99475 h 1222118"/>
                <a:gd name="connsiteX3" fmla="*/ 191844 w 399320"/>
                <a:gd name="connsiteY3" fmla="*/ 150633 h 1222118"/>
                <a:gd name="connsiteX4" fmla="*/ 166265 w 399320"/>
                <a:gd name="connsiteY4" fmla="*/ 200371 h 1222118"/>
                <a:gd name="connsiteX5" fmla="*/ 140686 w 399320"/>
                <a:gd name="connsiteY5" fmla="*/ 254371 h 1222118"/>
                <a:gd name="connsiteX6" fmla="*/ 119370 w 399320"/>
                <a:gd name="connsiteY6" fmla="*/ 305530 h 1222118"/>
                <a:gd name="connsiteX7" fmla="*/ 112889 w 399320"/>
                <a:gd name="connsiteY7" fmla="*/ 322658 h 1222118"/>
                <a:gd name="connsiteX8" fmla="*/ 119119 w 399320"/>
                <a:gd name="connsiteY8" fmla="*/ 382502 h 1222118"/>
                <a:gd name="connsiteX9" fmla="*/ 104765 w 399320"/>
                <a:gd name="connsiteY9" fmla="*/ 344127 h 1222118"/>
                <a:gd name="connsiteX10" fmla="*/ 99475 w 399320"/>
                <a:gd name="connsiteY10" fmla="*/ 358109 h 1222118"/>
                <a:gd name="connsiteX11" fmla="*/ 79580 w 399320"/>
                <a:gd name="connsiteY11" fmla="*/ 413531 h 1222118"/>
                <a:gd name="connsiteX12" fmla="*/ 62527 w 399320"/>
                <a:gd name="connsiteY12" fmla="*/ 466110 h 1222118"/>
                <a:gd name="connsiteX13" fmla="*/ 48316 w 399320"/>
                <a:gd name="connsiteY13" fmla="*/ 520111 h 1222118"/>
                <a:gd name="connsiteX14" fmla="*/ 34106 w 399320"/>
                <a:gd name="connsiteY14" fmla="*/ 576954 h 1222118"/>
                <a:gd name="connsiteX15" fmla="*/ 24158 w 399320"/>
                <a:gd name="connsiteY15" fmla="*/ 633796 h 1222118"/>
                <a:gd name="connsiteX16" fmla="*/ 14211 w 399320"/>
                <a:gd name="connsiteY16" fmla="*/ 689218 h 1222118"/>
                <a:gd name="connsiteX17" fmla="*/ 13991 w 399320"/>
                <a:gd name="connsiteY17" fmla="*/ 691027 h 1222118"/>
                <a:gd name="connsiteX18" fmla="*/ 42481 w 399320"/>
                <a:gd name="connsiteY18" fmla="*/ 816882 h 1222118"/>
                <a:gd name="connsiteX19" fmla="*/ 7177 w 399320"/>
                <a:gd name="connsiteY19" fmla="*/ 746889 h 1222118"/>
                <a:gd name="connsiteX20" fmla="*/ 7105 w 399320"/>
                <a:gd name="connsiteY20" fmla="*/ 747482 h 1222118"/>
                <a:gd name="connsiteX21" fmla="*/ 2842 w 399320"/>
                <a:gd name="connsiteY21" fmla="*/ 804324 h 1222118"/>
                <a:gd name="connsiteX22" fmla="*/ 0 w 399320"/>
                <a:gd name="connsiteY22" fmla="*/ 862588 h 1222118"/>
                <a:gd name="connsiteX23" fmla="*/ 1421 w 399320"/>
                <a:gd name="connsiteY23" fmla="*/ 873957 h 1222118"/>
                <a:gd name="connsiteX24" fmla="*/ 4263 w 399320"/>
                <a:gd name="connsiteY24" fmla="*/ 895273 h 1222118"/>
                <a:gd name="connsiteX25" fmla="*/ 18474 w 399320"/>
                <a:gd name="connsiteY25" fmla="*/ 952115 h 1222118"/>
                <a:gd name="connsiteX26" fmla="*/ 27000 w 399320"/>
                <a:gd name="connsiteY26" fmla="*/ 980537 h 1222118"/>
                <a:gd name="connsiteX27" fmla="*/ 34106 w 399320"/>
                <a:gd name="connsiteY27" fmla="*/ 1006116 h 1222118"/>
                <a:gd name="connsiteX28" fmla="*/ 42632 w 399320"/>
                <a:gd name="connsiteY28" fmla="*/ 1027432 h 1222118"/>
                <a:gd name="connsiteX29" fmla="*/ 45474 w 399320"/>
                <a:gd name="connsiteY29" fmla="*/ 1035958 h 1222118"/>
                <a:gd name="connsiteX30" fmla="*/ 49737 w 399320"/>
                <a:gd name="connsiteY30" fmla="*/ 1040222 h 1222118"/>
                <a:gd name="connsiteX31" fmla="*/ 41211 w 399320"/>
                <a:gd name="connsiteY31" fmla="*/ 1037379 h 1222118"/>
                <a:gd name="connsiteX32" fmla="*/ 34106 w 399320"/>
                <a:gd name="connsiteY32" fmla="*/ 1033116 h 1222118"/>
                <a:gd name="connsiteX33" fmla="*/ 28421 w 399320"/>
                <a:gd name="connsiteY33" fmla="*/ 1030274 h 1222118"/>
                <a:gd name="connsiteX34" fmla="*/ 24158 w 399320"/>
                <a:gd name="connsiteY34" fmla="*/ 1026011 h 1222118"/>
                <a:gd name="connsiteX35" fmla="*/ 15632 w 399320"/>
                <a:gd name="connsiteY35" fmla="*/ 1014642 h 1222118"/>
                <a:gd name="connsiteX36" fmla="*/ 8527 w 399320"/>
                <a:gd name="connsiteY36" fmla="*/ 1004695 h 1222118"/>
                <a:gd name="connsiteX37" fmla="*/ 2842 w 399320"/>
                <a:gd name="connsiteY37" fmla="*/ 990484 h 1222118"/>
                <a:gd name="connsiteX38" fmla="*/ 2842 w 399320"/>
                <a:gd name="connsiteY38" fmla="*/ 994747 h 1222118"/>
                <a:gd name="connsiteX39" fmla="*/ 7105 w 399320"/>
                <a:gd name="connsiteY39" fmla="*/ 1051590 h 1222118"/>
                <a:gd name="connsiteX40" fmla="*/ 14211 w 399320"/>
                <a:gd name="connsiteY40" fmla="*/ 1107012 h 1222118"/>
                <a:gd name="connsiteX41" fmla="*/ 24158 w 399320"/>
                <a:gd name="connsiteY41" fmla="*/ 1165275 h 1222118"/>
                <a:gd name="connsiteX42" fmla="*/ 34106 w 399320"/>
                <a:gd name="connsiteY42" fmla="*/ 1222118 h 1222118"/>
                <a:gd name="connsiteX43" fmla="*/ 211739 w 399320"/>
                <a:gd name="connsiteY43" fmla="*/ 1038801 h 1222118"/>
                <a:gd name="connsiteX44" fmla="*/ 387952 w 399320"/>
                <a:gd name="connsiteY44" fmla="*/ 849799 h 1222118"/>
                <a:gd name="connsiteX45" fmla="*/ 387952 w 399320"/>
                <a:gd name="connsiteY45" fmla="*/ 758850 h 1222118"/>
                <a:gd name="connsiteX46" fmla="*/ 387952 w 399320"/>
                <a:gd name="connsiteY46" fmla="*/ 666481 h 1222118"/>
                <a:gd name="connsiteX47" fmla="*/ 392215 w 399320"/>
                <a:gd name="connsiteY47" fmla="*/ 483163 h 1222118"/>
                <a:gd name="connsiteX48" fmla="*/ 397899 w 399320"/>
                <a:gd name="connsiteY48" fmla="*/ 299845 h 1222118"/>
                <a:gd name="connsiteX49" fmla="*/ 399320 w 399320"/>
                <a:gd name="connsiteY49" fmla="*/ 210318 h 1222118"/>
                <a:gd name="connsiteX50" fmla="*/ 399320 w 399320"/>
                <a:gd name="connsiteY50" fmla="*/ 119370 h 1222118"/>
                <a:gd name="connsiteX51" fmla="*/ 385109 w 399320"/>
                <a:gd name="connsiteY51" fmla="*/ 234476 h 122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99320" h="1222118">
                  <a:moveTo>
                    <a:pt x="278529" y="0"/>
                  </a:moveTo>
                  <a:lnTo>
                    <a:pt x="248687" y="49737"/>
                  </a:lnTo>
                  <a:lnTo>
                    <a:pt x="220266" y="99475"/>
                  </a:lnTo>
                  <a:lnTo>
                    <a:pt x="191844" y="150633"/>
                  </a:lnTo>
                  <a:lnTo>
                    <a:pt x="166265" y="200371"/>
                  </a:lnTo>
                  <a:lnTo>
                    <a:pt x="140686" y="254371"/>
                  </a:lnTo>
                  <a:lnTo>
                    <a:pt x="119370" y="305530"/>
                  </a:lnTo>
                  <a:lnTo>
                    <a:pt x="112889" y="322658"/>
                  </a:lnTo>
                  <a:lnTo>
                    <a:pt x="119119" y="382502"/>
                  </a:lnTo>
                  <a:lnTo>
                    <a:pt x="104765" y="344127"/>
                  </a:lnTo>
                  <a:lnTo>
                    <a:pt x="99475" y="358109"/>
                  </a:lnTo>
                  <a:lnTo>
                    <a:pt x="79580" y="413531"/>
                  </a:lnTo>
                  <a:lnTo>
                    <a:pt x="62527" y="466110"/>
                  </a:lnTo>
                  <a:lnTo>
                    <a:pt x="48316" y="520111"/>
                  </a:lnTo>
                  <a:lnTo>
                    <a:pt x="34106" y="576954"/>
                  </a:lnTo>
                  <a:lnTo>
                    <a:pt x="24158" y="633796"/>
                  </a:lnTo>
                  <a:lnTo>
                    <a:pt x="14211" y="689218"/>
                  </a:lnTo>
                  <a:lnTo>
                    <a:pt x="13991" y="691027"/>
                  </a:lnTo>
                  <a:lnTo>
                    <a:pt x="42481" y="816882"/>
                  </a:lnTo>
                  <a:lnTo>
                    <a:pt x="7177" y="746889"/>
                  </a:lnTo>
                  <a:lnTo>
                    <a:pt x="7105" y="747482"/>
                  </a:lnTo>
                  <a:lnTo>
                    <a:pt x="2842" y="804324"/>
                  </a:lnTo>
                  <a:lnTo>
                    <a:pt x="0" y="862588"/>
                  </a:lnTo>
                  <a:lnTo>
                    <a:pt x="1421" y="873957"/>
                  </a:lnTo>
                  <a:lnTo>
                    <a:pt x="4263" y="895273"/>
                  </a:lnTo>
                  <a:lnTo>
                    <a:pt x="18474" y="952115"/>
                  </a:lnTo>
                  <a:lnTo>
                    <a:pt x="27000" y="980537"/>
                  </a:lnTo>
                  <a:lnTo>
                    <a:pt x="34106" y="1006116"/>
                  </a:lnTo>
                  <a:lnTo>
                    <a:pt x="42632" y="1027432"/>
                  </a:lnTo>
                  <a:lnTo>
                    <a:pt x="45474" y="1035958"/>
                  </a:lnTo>
                  <a:lnTo>
                    <a:pt x="49737" y="1040222"/>
                  </a:lnTo>
                  <a:lnTo>
                    <a:pt x="41211" y="1037379"/>
                  </a:lnTo>
                  <a:lnTo>
                    <a:pt x="34106" y="1033116"/>
                  </a:lnTo>
                  <a:lnTo>
                    <a:pt x="28421" y="1030274"/>
                  </a:lnTo>
                  <a:lnTo>
                    <a:pt x="24158" y="1026011"/>
                  </a:lnTo>
                  <a:lnTo>
                    <a:pt x="15632" y="1014642"/>
                  </a:lnTo>
                  <a:lnTo>
                    <a:pt x="8527" y="1004695"/>
                  </a:lnTo>
                  <a:lnTo>
                    <a:pt x="2842" y="990484"/>
                  </a:lnTo>
                  <a:lnTo>
                    <a:pt x="2842" y="994747"/>
                  </a:lnTo>
                  <a:lnTo>
                    <a:pt x="7105" y="1051590"/>
                  </a:lnTo>
                  <a:lnTo>
                    <a:pt x="14211" y="1107012"/>
                  </a:lnTo>
                  <a:lnTo>
                    <a:pt x="24158" y="1165275"/>
                  </a:lnTo>
                  <a:lnTo>
                    <a:pt x="34106" y="1222118"/>
                  </a:lnTo>
                  <a:lnTo>
                    <a:pt x="211739" y="1038801"/>
                  </a:lnTo>
                  <a:lnTo>
                    <a:pt x="387952" y="849799"/>
                  </a:lnTo>
                  <a:lnTo>
                    <a:pt x="387952" y="758850"/>
                  </a:lnTo>
                  <a:lnTo>
                    <a:pt x="387952" y="666481"/>
                  </a:lnTo>
                  <a:lnTo>
                    <a:pt x="392215" y="483163"/>
                  </a:lnTo>
                  <a:lnTo>
                    <a:pt x="397899" y="299845"/>
                  </a:lnTo>
                  <a:lnTo>
                    <a:pt x="399320" y="210318"/>
                  </a:lnTo>
                  <a:lnTo>
                    <a:pt x="399320" y="119370"/>
                  </a:lnTo>
                  <a:lnTo>
                    <a:pt x="385109" y="234476"/>
                  </a:lnTo>
                  <a:close/>
                </a:path>
              </a:pathLst>
            </a:custGeom>
            <a:solidFill>
              <a:schemeClr val="accent2">
                <a:lumMod val="75000"/>
              </a:schemeClr>
            </a:solidFill>
            <a:ln>
              <a:noFill/>
            </a:ln>
          </p:spPr>
          <p:txBody>
            <a:bodyPr/>
            <a:lstStyle/>
            <a:p>
              <a:pPr fontAlgn="auto">
                <a:spcBef>
                  <a:spcPts val="0"/>
                </a:spcBef>
                <a:spcAft>
                  <a:spcPts val="0"/>
                </a:spcAft>
                <a:defRPr/>
              </a:pPr>
              <a:endParaRPr lang="en-AU">
                <a:latin typeface="+mn-lt"/>
              </a:endParaRPr>
            </a:p>
          </p:txBody>
        </p:sp>
        <p:sp>
          <p:nvSpPr>
            <p:cNvPr id="22" name="Freeform 21"/>
            <p:cNvSpPr>
              <a:spLocks/>
            </p:cNvSpPr>
            <p:nvPr/>
          </p:nvSpPr>
          <p:spPr bwMode="auto">
            <a:xfrm flipH="1">
              <a:off x="3240496" y="2147008"/>
              <a:ext cx="105274" cy="36156"/>
            </a:xfrm>
            <a:custGeom>
              <a:avLst/>
              <a:gdLst>
                <a:gd name="T0" fmla="*/ 0 w 36"/>
                <a:gd name="T1" fmla="*/ 29259 h 24"/>
                <a:gd name="T2" fmla="*/ 0 w 36"/>
                <a:gd name="T3" fmla="*/ 29259 h 24"/>
                <a:gd name="T4" fmla="*/ 14629 w 36"/>
                <a:gd name="T5" fmla="*/ 25602 h 24"/>
                <a:gd name="T6" fmla="*/ 29259 w 36"/>
                <a:gd name="T7" fmla="*/ 19506 h 24"/>
                <a:gd name="T8" fmla="*/ 29259 w 36"/>
                <a:gd name="T9" fmla="*/ 19506 h 24"/>
                <a:gd name="T10" fmla="*/ 43888 w 36"/>
                <a:gd name="T11" fmla="*/ 0 h 24"/>
                <a:gd name="T12" fmla="*/ 43888 w 36"/>
                <a:gd name="T13" fmla="*/ 0 h 24"/>
                <a:gd name="T14" fmla="*/ 0 w 36"/>
                <a:gd name="T15" fmla="*/ 29259 h 24"/>
                <a:gd name="T16" fmla="*/ 0 w 36"/>
                <a:gd name="T17" fmla="*/ 29259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4">
                  <a:moveTo>
                    <a:pt x="0" y="24"/>
                  </a:moveTo>
                  <a:lnTo>
                    <a:pt x="0" y="24"/>
                  </a:lnTo>
                  <a:lnTo>
                    <a:pt x="12" y="21"/>
                  </a:lnTo>
                  <a:lnTo>
                    <a:pt x="24" y="16"/>
                  </a:lnTo>
                  <a:lnTo>
                    <a:pt x="36" y="0"/>
                  </a:lnTo>
                  <a:lnTo>
                    <a:pt x="0" y="24"/>
                  </a:lnTo>
                  <a:close/>
                </a:path>
              </a:pathLst>
            </a:custGeom>
            <a:solidFill>
              <a:srgbClr val="E51E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22"/>
            <p:cNvSpPr>
              <a:spLocks/>
            </p:cNvSpPr>
            <p:nvPr/>
          </p:nvSpPr>
          <p:spPr bwMode="auto">
            <a:xfrm flipH="1">
              <a:off x="3187860" y="2128929"/>
              <a:ext cx="87727" cy="42182"/>
            </a:xfrm>
            <a:custGeom>
              <a:avLst/>
              <a:gdLst>
                <a:gd name="T0" fmla="*/ 35354 w 30"/>
                <a:gd name="T1" fmla="*/ 7315 h 28"/>
                <a:gd name="T2" fmla="*/ 35354 w 30"/>
                <a:gd name="T3" fmla="*/ 7315 h 28"/>
                <a:gd name="T4" fmla="*/ 36573 w 30"/>
                <a:gd name="T5" fmla="*/ 0 h 28"/>
                <a:gd name="T6" fmla="*/ 36573 w 30"/>
                <a:gd name="T7" fmla="*/ 0 h 28"/>
                <a:gd name="T8" fmla="*/ 14629 w 30"/>
                <a:gd name="T9" fmla="*/ 14629 h 28"/>
                <a:gd name="T10" fmla="*/ 14629 w 30"/>
                <a:gd name="T11" fmla="*/ 14629 h 28"/>
                <a:gd name="T12" fmla="*/ 0 w 30"/>
                <a:gd name="T13" fmla="*/ 34135 h 28"/>
                <a:gd name="T14" fmla="*/ 0 w 30"/>
                <a:gd name="T15" fmla="*/ 34135 h 28"/>
                <a:gd name="T16" fmla="*/ 9753 w 30"/>
                <a:gd name="T17" fmla="*/ 29259 h 28"/>
                <a:gd name="T18" fmla="*/ 20725 w 30"/>
                <a:gd name="T19" fmla="*/ 23163 h 28"/>
                <a:gd name="T20" fmla="*/ 28039 w 30"/>
                <a:gd name="T21" fmla="*/ 14629 h 28"/>
                <a:gd name="T22" fmla="*/ 35354 w 30"/>
                <a:gd name="T23" fmla="*/ 7315 h 28"/>
                <a:gd name="T24" fmla="*/ 35354 w 30"/>
                <a:gd name="T25" fmla="*/ 7315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8">
                  <a:moveTo>
                    <a:pt x="29" y="6"/>
                  </a:moveTo>
                  <a:lnTo>
                    <a:pt x="29" y="6"/>
                  </a:lnTo>
                  <a:lnTo>
                    <a:pt x="30" y="0"/>
                  </a:lnTo>
                  <a:lnTo>
                    <a:pt x="12" y="12"/>
                  </a:lnTo>
                  <a:lnTo>
                    <a:pt x="0" y="28"/>
                  </a:lnTo>
                  <a:lnTo>
                    <a:pt x="8" y="24"/>
                  </a:lnTo>
                  <a:lnTo>
                    <a:pt x="17" y="19"/>
                  </a:lnTo>
                  <a:lnTo>
                    <a:pt x="23" y="12"/>
                  </a:lnTo>
                  <a:lnTo>
                    <a:pt x="29" y="6"/>
                  </a:lnTo>
                  <a:close/>
                </a:path>
              </a:pathLst>
            </a:custGeom>
            <a:solidFill>
              <a:srgbClr val="F370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Freeform 11"/>
            <p:cNvSpPr>
              <a:spLocks/>
            </p:cNvSpPr>
            <p:nvPr/>
          </p:nvSpPr>
          <p:spPr bwMode="auto">
            <a:xfrm flipH="1">
              <a:off x="3176164" y="2127422"/>
              <a:ext cx="14622" cy="10544"/>
            </a:xfrm>
            <a:custGeom>
              <a:avLst/>
              <a:gdLst>
                <a:gd name="T0" fmla="*/ 1219 w 5"/>
                <a:gd name="T1" fmla="*/ 1219 h 7"/>
                <a:gd name="T2" fmla="*/ 1219 w 5"/>
                <a:gd name="T3" fmla="*/ 1219 h 7"/>
                <a:gd name="T4" fmla="*/ 0 w 5"/>
                <a:gd name="T5" fmla="*/ 8533 h 7"/>
                <a:gd name="T6" fmla="*/ 0 w 5"/>
                <a:gd name="T7" fmla="*/ 8533 h 7"/>
                <a:gd name="T8" fmla="*/ 6096 w 5"/>
                <a:gd name="T9" fmla="*/ 0 h 7"/>
                <a:gd name="T10" fmla="*/ 6096 w 5"/>
                <a:gd name="T11" fmla="*/ 0 h 7"/>
                <a:gd name="T12" fmla="*/ 1219 w 5"/>
                <a:gd name="T13" fmla="*/ 1219 h 7"/>
                <a:gd name="T14" fmla="*/ 1219 w 5"/>
                <a:gd name="T15" fmla="*/ 1219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1" y="1"/>
                  </a:moveTo>
                  <a:lnTo>
                    <a:pt x="1" y="1"/>
                  </a:lnTo>
                  <a:lnTo>
                    <a:pt x="0" y="7"/>
                  </a:lnTo>
                  <a:lnTo>
                    <a:pt x="5" y="0"/>
                  </a:lnTo>
                  <a:lnTo>
                    <a:pt x="1" y="1"/>
                  </a:lnTo>
                  <a:close/>
                </a:path>
              </a:pathLst>
            </a:custGeom>
            <a:solidFill>
              <a:srgbClr val="F896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24"/>
            <p:cNvSpPr>
              <a:spLocks/>
            </p:cNvSpPr>
            <p:nvPr/>
          </p:nvSpPr>
          <p:spPr bwMode="auto">
            <a:xfrm flipH="1">
              <a:off x="2742143" y="2126584"/>
              <a:ext cx="2532478" cy="2018731"/>
            </a:xfrm>
            <a:custGeom>
              <a:avLst/>
              <a:gdLst>
                <a:gd name="connsiteX0" fmla="*/ 238259 w 1230645"/>
                <a:gd name="connsiteY0" fmla="*/ 1147740 h 1905650"/>
                <a:gd name="connsiteX1" fmla="*/ 225949 w 1230645"/>
                <a:gd name="connsiteY1" fmla="*/ 1189433 h 1905650"/>
                <a:gd name="connsiteX2" fmla="*/ 204634 w 1230645"/>
                <a:gd name="connsiteY2" fmla="*/ 1263329 h 1905650"/>
                <a:gd name="connsiteX3" fmla="*/ 184739 w 1230645"/>
                <a:gd name="connsiteY3" fmla="*/ 1338645 h 1905650"/>
                <a:gd name="connsiteX4" fmla="*/ 166265 w 1230645"/>
                <a:gd name="connsiteY4" fmla="*/ 1413962 h 1905650"/>
                <a:gd name="connsiteX5" fmla="*/ 150633 w 1230645"/>
                <a:gd name="connsiteY5" fmla="*/ 1489278 h 1905650"/>
                <a:gd name="connsiteX6" fmla="*/ 166265 w 1230645"/>
                <a:gd name="connsiteY6" fmla="*/ 1413961 h 1905650"/>
                <a:gd name="connsiteX7" fmla="*/ 184739 w 1230645"/>
                <a:gd name="connsiteY7" fmla="*/ 1338645 h 1905650"/>
                <a:gd name="connsiteX8" fmla="*/ 204634 w 1230645"/>
                <a:gd name="connsiteY8" fmla="*/ 1263328 h 1905650"/>
                <a:gd name="connsiteX9" fmla="*/ 225949 w 1230645"/>
                <a:gd name="connsiteY9" fmla="*/ 1189433 h 1905650"/>
                <a:gd name="connsiteX10" fmla="*/ 1018906 w 1230645"/>
                <a:gd name="connsiteY10" fmla="*/ 0 h 1905650"/>
                <a:gd name="connsiteX11" fmla="*/ 1018906 w 1230645"/>
                <a:gd name="connsiteY11" fmla="*/ 1422 h 1905650"/>
                <a:gd name="connsiteX12" fmla="*/ 1011801 w 1230645"/>
                <a:gd name="connsiteY12" fmla="*/ 11369 h 1905650"/>
                <a:gd name="connsiteX13" fmla="*/ 999011 w 1230645"/>
                <a:gd name="connsiteY13" fmla="*/ 66791 h 1905650"/>
                <a:gd name="connsiteX14" fmla="*/ 986222 w 1230645"/>
                <a:gd name="connsiteY14" fmla="*/ 123633 h 1905650"/>
                <a:gd name="connsiteX15" fmla="*/ 974853 w 1230645"/>
                <a:gd name="connsiteY15" fmla="*/ 179055 h 1905650"/>
                <a:gd name="connsiteX16" fmla="*/ 964905 w 1230645"/>
                <a:gd name="connsiteY16" fmla="*/ 235897 h 1905650"/>
                <a:gd name="connsiteX17" fmla="*/ 957800 w 1230645"/>
                <a:gd name="connsiteY17" fmla="*/ 292740 h 1905650"/>
                <a:gd name="connsiteX18" fmla="*/ 949274 w 1230645"/>
                <a:gd name="connsiteY18" fmla="*/ 349583 h 1905650"/>
                <a:gd name="connsiteX19" fmla="*/ 937905 w 1230645"/>
                <a:gd name="connsiteY19" fmla="*/ 461846 h 1905650"/>
                <a:gd name="connsiteX20" fmla="*/ 927957 w 1230645"/>
                <a:gd name="connsiteY20" fmla="*/ 576953 h 1905650"/>
                <a:gd name="connsiteX21" fmla="*/ 937904 w 1230645"/>
                <a:gd name="connsiteY21" fmla="*/ 461846 h 1905650"/>
                <a:gd name="connsiteX22" fmla="*/ 949273 w 1230645"/>
                <a:gd name="connsiteY22" fmla="*/ 349583 h 1905650"/>
                <a:gd name="connsiteX23" fmla="*/ 957799 w 1230645"/>
                <a:gd name="connsiteY23" fmla="*/ 292740 h 1905650"/>
                <a:gd name="connsiteX24" fmla="*/ 964905 w 1230645"/>
                <a:gd name="connsiteY24" fmla="*/ 235897 h 1905650"/>
                <a:gd name="connsiteX25" fmla="*/ 974852 w 1230645"/>
                <a:gd name="connsiteY25" fmla="*/ 179055 h 1905650"/>
                <a:gd name="connsiteX26" fmla="*/ 986221 w 1230645"/>
                <a:gd name="connsiteY26" fmla="*/ 123633 h 1905650"/>
                <a:gd name="connsiteX27" fmla="*/ 999011 w 1230645"/>
                <a:gd name="connsiteY27" fmla="*/ 66791 h 1905650"/>
                <a:gd name="connsiteX28" fmla="*/ 1011800 w 1230645"/>
                <a:gd name="connsiteY28" fmla="*/ 11369 h 1905650"/>
                <a:gd name="connsiteX29" fmla="*/ 1003274 w 1230645"/>
                <a:gd name="connsiteY29" fmla="*/ 19895 h 1905650"/>
                <a:gd name="connsiteX30" fmla="*/ 994747 w 1230645"/>
                <a:gd name="connsiteY30" fmla="*/ 29843 h 1905650"/>
                <a:gd name="connsiteX31" fmla="*/ 981958 w 1230645"/>
                <a:gd name="connsiteY31" fmla="*/ 36948 h 1905650"/>
                <a:gd name="connsiteX32" fmla="*/ 970589 w 1230645"/>
                <a:gd name="connsiteY32" fmla="*/ 42632 h 1905650"/>
                <a:gd name="connsiteX33" fmla="*/ 970589 w 1230645"/>
                <a:gd name="connsiteY33" fmla="*/ 42632 h 1905650"/>
                <a:gd name="connsiteX34" fmla="*/ 953537 w 1230645"/>
                <a:gd name="connsiteY34" fmla="*/ 49738 h 1905650"/>
                <a:gd name="connsiteX35" fmla="*/ 936484 w 1230645"/>
                <a:gd name="connsiteY35" fmla="*/ 54001 h 1905650"/>
                <a:gd name="connsiteX36" fmla="*/ 868273 w 1230645"/>
                <a:gd name="connsiteY36" fmla="*/ 100896 h 1905650"/>
                <a:gd name="connsiteX37" fmla="*/ 801482 w 1230645"/>
                <a:gd name="connsiteY37" fmla="*/ 147791 h 1905650"/>
                <a:gd name="connsiteX38" fmla="*/ 734692 w 1230645"/>
                <a:gd name="connsiteY38" fmla="*/ 196107 h 1905650"/>
                <a:gd name="connsiteX39" fmla="*/ 669323 w 1230645"/>
                <a:gd name="connsiteY39" fmla="*/ 245845 h 1905650"/>
                <a:gd name="connsiteX40" fmla="*/ 660797 w 1230645"/>
                <a:gd name="connsiteY40" fmla="*/ 257214 h 1905650"/>
                <a:gd name="connsiteX41" fmla="*/ 648007 w 1230645"/>
                <a:gd name="connsiteY41" fmla="*/ 284213 h 1905650"/>
                <a:gd name="connsiteX42" fmla="*/ 615323 w 1230645"/>
                <a:gd name="connsiteY42" fmla="*/ 362373 h 1905650"/>
                <a:gd name="connsiteX43" fmla="*/ 578375 w 1230645"/>
                <a:gd name="connsiteY43" fmla="*/ 453321 h 1905650"/>
                <a:gd name="connsiteX44" fmla="*/ 562743 w 1230645"/>
                <a:gd name="connsiteY44" fmla="*/ 493111 h 1905650"/>
                <a:gd name="connsiteX45" fmla="*/ 554216 w 1230645"/>
                <a:gd name="connsiteY45" fmla="*/ 522953 h 1905650"/>
                <a:gd name="connsiteX46" fmla="*/ 549954 w 1230645"/>
                <a:gd name="connsiteY46" fmla="*/ 515848 h 1905650"/>
                <a:gd name="connsiteX47" fmla="*/ 549954 w 1230645"/>
                <a:gd name="connsiteY47" fmla="*/ 505900 h 1905650"/>
                <a:gd name="connsiteX48" fmla="*/ 555638 w 1230645"/>
                <a:gd name="connsiteY48" fmla="*/ 477479 h 1905650"/>
                <a:gd name="connsiteX49" fmla="*/ 561322 w 1230645"/>
                <a:gd name="connsiteY49" fmla="*/ 440531 h 1905650"/>
                <a:gd name="connsiteX50" fmla="*/ 571269 w 1230645"/>
                <a:gd name="connsiteY50" fmla="*/ 400741 h 1905650"/>
                <a:gd name="connsiteX51" fmla="*/ 588322 w 1230645"/>
                <a:gd name="connsiteY51" fmla="*/ 332530 h 1905650"/>
                <a:gd name="connsiteX52" fmla="*/ 594006 w 1230645"/>
                <a:gd name="connsiteY52" fmla="*/ 311214 h 1905650"/>
                <a:gd name="connsiteX53" fmla="*/ 594006 w 1230645"/>
                <a:gd name="connsiteY53" fmla="*/ 306951 h 1905650"/>
                <a:gd name="connsiteX54" fmla="*/ 592586 w 1230645"/>
                <a:gd name="connsiteY54" fmla="*/ 305530 h 1905650"/>
                <a:gd name="connsiteX55" fmla="*/ 535743 w 1230645"/>
                <a:gd name="connsiteY55" fmla="*/ 351004 h 1905650"/>
                <a:gd name="connsiteX56" fmla="*/ 481742 w 1230645"/>
                <a:gd name="connsiteY56" fmla="*/ 396477 h 1905650"/>
                <a:gd name="connsiteX57" fmla="*/ 397899 w 1230645"/>
                <a:gd name="connsiteY57" fmla="*/ 470373 h 1905650"/>
                <a:gd name="connsiteX58" fmla="*/ 315477 w 1230645"/>
                <a:gd name="connsiteY58" fmla="*/ 547110 h 1905650"/>
                <a:gd name="connsiteX59" fmla="*/ 245845 w 1230645"/>
                <a:gd name="connsiteY59" fmla="*/ 615322 h 1905650"/>
                <a:gd name="connsiteX60" fmla="*/ 181897 w 1230645"/>
                <a:gd name="connsiteY60" fmla="*/ 682112 h 1905650"/>
                <a:gd name="connsiteX61" fmla="*/ 117948 w 1230645"/>
                <a:gd name="connsiteY61" fmla="*/ 753166 h 1905650"/>
                <a:gd name="connsiteX62" fmla="*/ 56843 w 1230645"/>
                <a:gd name="connsiteY62" fmla="*/ 825639 h 1905650"/>
                <a:gd name="connsiteX63" fmla="*/ 43943 w 1230645"/>
                <a:gd name="connsiteY63" fmla="*/ 926691 h 1905650"/>
                <a:gd name="connsiteX64" fmla="*/ 80254 w 1230645"/>
                <a:gd name="connsiteY64" fmla="*/ 1168781 h 1905650"/>
                <a:gd name="connsiteX65" fmla="*/ 27725 w 1230645"/>
                <a:gd name="connsiteY65" fmla="*/ 1053728 h 1905650"/>
                <a:gd name="connsiteX66" fmla="*/ 22737 w 1230645"/>
                <a:gd name="connsiteY66" fmla="*/ 1092800 h 1905650"/>
                <a:gd name="connsiteX67" fmla="*/ 11369 w 1230645"/>
                <a:gd name="connsiteY67" fmla="*/ 1175222 h 1905650"/>
                <a:gd name="connsiteX68" fmla="*/ 11369 w 1230645"/>
                <a:gd name="connsiteY68" fmla="*/ 1266170 h 1905650"/>
                <a:gd name="connsiteX69" fmla="*/ 9947 w 1230645"/>
                <a:gd name="connsiteY69" fmla="*/ 1355698 h 1905650"/>
                <a:gd name="connsiteX70" fmla="*/ 4263 w 1230645"/>
                <a:gd name="connsiteY70" fmla="*/ 1539015 h 1905650"/>
                <a:gd name="connsiteX71" fmla="*/ 0 w 1230645"/>
                <a:gd name="connsiteY71" fmla="*/ 1722333 h 1905650"/>
                <a:gd name="connsiteX72" fmla="*/ 0 w 1230645"/>
                <a:gd name="connsiteY72" fmla="*/ 1814702 h 1905650"/>
                <a:gd name="connsiteX73" fmla="*/ 0 w 1230645"/>
                <a:gd name="connsiteY73" fmla="*/ 1905650 h 1905650"/>
                <a:gd name="connsiteX74" fmla="*/ 105159 w 1230645"/>
                <a:gd name="connsiteY74" fmla="*/ 1796228 h 1905650"/>
                <a:gd name="connsiteX75" fmla="*/ 395057 w 1230645"/>
                <a:gd name="connsiteY75" fmla="*/ 1485015 h 1905650"/>
                <a:gd name="connsiteX76" fmla="*/ 395057 w 1230645"/>
                <a:gd name="connsiteY76" fmla="*/ 1485014 h 1905650"/>
                <a:gd name="connsiteX77" fmla="*/ 653691 w 1230645"/>
                <a:gd name="connsiteY77" fmla="*/ 1205065 h 1905650"/>
                <a:gd name="connsiteX78" fmla="*/ 913746 w 1230645"/>
                <a:gd name="connsiteY78" fmla="*/ 919430 h 1905650"/>
                <a:gd name="connsiteX79" fmla="*/ 916589 w 1230645"/>
                <a:gd name="connsiteY79" fmla="*/ 804324 h 1905650"/>
                <a:gd name="connsiteX80" fmla="*/ 913747 w 1230645"/>
                <a:gd name="connsiteY80" fmla="*/ 919430 h 1905650"/>
                <a:gd name="connsiteX81" fmla="*/ 1215014 w 1230645"/>
                <a:gd name="connsiteY81" fmla="*/ 581216 h 1905650"/>
                <a:gd name="connsiteX82" fmla="*/ 1230645 w 1230645"/>
                <a:gd name="connsiteY82" fmla="*/ 466110 h 190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30645" h="1905650">
                  <a:moveTo>
                    <a:pt x="238259" y="1147740"/>
                  </a:moveTo>
                  <a:lnTo>
                    <a:pt x="225949" y="1189433"/>
                  </a:lnTo>
                  <a:lnTo>
                    <a:pt x="204634" y="1263329"/>
                  </a:lnTo>
                  <a:lnTo>
                    <a:pt x="184739" y="1338645"/>
                  </a:lnTo>
                  <a:lnTo>
                    <a:pt x="166265" y="1413962"/>
                  </a:lnTo>
                  <a:lnTo>
                    <a:pt x="150633" y="1489278"/>
                  </a:lnTo>
                  <a:lnTo>
                    <a:pt x="166265" y="1413961"/>
                  </a:lnTo>
                  <a:lnTo>
                    <a:pt x="184739" y="1338645"/>
                  </a:lnTo>
                  <a:lnTo>
                    <a:pt x="204634" y="1263328"/>
                  </a:lnTo>
                  <a:lnTo>
                    <a:pt x="225949" y="1189433"/>
                  </a:lnTo>
                  <a:close/>
                  <a:moveTo>
                    <a:pt x="1018906" y="0"/>
                  </a:moveTo>
                  <a:lnTo>
                    <a:pt x="1018906" y="1422"/>
                  </a:lnTo>
                  <a:lnTo>
                    <a:pt x="1011801" y="11369"/>
                  </a:lnTo>
                  <a:lnTo>
                    <a:pt x="999011" y="66791"/>
                  </a:lnTo>
                  <a:lnTo>
                    <a:pt x="986222" y="123633"/>
                  </a:lnTo>
                  <a:lnTo>
                    <a:pt x="974853" y="179055"/>
                  </a:lnTo>
                  <a:lnTo>
                    <a:pt x="964905" y="235897"/>
                  </a:lnTo>
                  <a:lnTo>
                    <a:pt x="957800" y="292740"/>
                  </a:lnTo>
                  <a:lnTo>
                    <a:pt x="949274" y="349583"/>
                  </a:lnTo>
                  <a:lnTo>
                    <a:pt x="937905" y="461846"/>
                  </a:lnTo>
                  <a:lnTo>
                    <a:pt x="927957" y="576953"/>
                  </a:lnTo>
                  <a:lnTo>
                    <a:pt x="937904" y="461846"/>
                  </a:lnTo>
                  <a:lnTo>
                    <a:pt x="949273" y="349583"/>
                  </a:lnTo>
                  <a:lnTo>
                    <a:pt x="957799" y="292740"/>
                  </a:lnTo>
                  <a:lnTo>
                    <a:pt x="964905" y="235897"/>
                  </a:lnTo>
                  <a:lnTo>
                    <a:pt x="974852" y="179055"/>
                  </a:lnTo>
                  <a:lnTo>
                    <a:pt x="986221" y="123633"/>
                  </a:lnTo>
                  <a:lnTo>
                    <a:pt x="999011" y="66791"/>
                  </a:lnTo>
                  <a:lnTo>
                    <a:pt x="1011800" y="11369"/>
                  </a:lnTo>
                  <a:lnTo>
                    <a:pt x="1003274" y="19895"/>
                  </a:lnTo>
                  <a:lnTo>
                    <a:pt x="994747" y="29843"/>
                  </a:lnTo>
                  <a:lnTo>
                    <a:pt x="981958" y="36948"/>
                  </a:lnTo>
                  <a:lnTo>
                    <a:pt x="970589" y="42632"/>
                  </a:lnTo>
                  <a:lnTo>
                    <a:pt x="970589" y="42632"/>
                  </a:lnTo>
                  <a:lnTo>
                    <a:pt x="953537" y="49738"/>
                  </a:lnTo>
                  <a:lnTo>
                    <a:pt x="936484" y="54001"/>
                  </a:lnTo>
                  <a:lnTo>
                    <a:pt x="868273" y="100896"/>
                  </a:lnTo>
                  <a:lnTo>
                    <a:pt x="801482" y="147791"/>
                  </a:lnTo>
                  <a:lnTo>
                    <a:pt x="734692" y="196107"/>
                  </a:lnTo>
                  <a:lnTo>
                    <a:pt x="669323" y="245845"/>
                  </a:lnTo>
                  <a:lnTo>
                    <a:pt x="660797" y="257214"/>
                  </a:lnTo>
                  <a:lnTo>
                    <a:pt x="648007" y="284213"/>
                  </a:lnTo>
                  <a:lnTo>
                    <a:pt x="615323" y="362373"/>
                  </a:lnTo>
                  <a:lnTo>
                    <a:pt x="578375" y="453321"/>
                  </a:lnTo>
                  <a:lnTo>
                    <a:pt x="562743" y="493111"/>
                  </a:lnTo>
                  <a:lnTo>
                    <a:pt x="554216" y="522953"/>
                  </a:lnTo>
                  <a:lnTo>
                    <a:pt x="549954" y="515848"/>
                  </a:lnTo>
                  <a:lnTo>
                    <a:pt x="549954" y="505900"/>
                  </a:lnTo>
                  <a:lnTo>
                    <a:pt x="555638" y="477479"/>
                  </a:lnTo>
                  <a:lnTo>
                    <a:pt x="561322" y="440531"/>
                  </a:lnTo>
                  <a:lnTo>
                    <a:pt x="571269" y="400741"/>
                  </a:lnTo>
                  <a:lnTo>
                    <a:pt x="588322" y="332530"/>
                  </a:lnTo>
                  <a:lnTo>
                    <a:pt x="594006" y="311214"/>
                  </a:lnTo>
                  <a:lnTo>
                    <a:pt x="594006" y="306951"/>
                  </a:lnTo>
                  <a:lnTo>
                    <a:pt x="592586" y="305530"/>
                  </a:lnTo>
                  <a:lnTo>
                    <a:pt x="535743" y="351004"/>
                  </a:lnTo>
                  <a:lnTo>
                    <a:pt x="481742" y="396477"/>
                  </a:lnTo>
                  <a:lnTo>
                    <a:pt x="397899" y="470373"/>
                  </a:lnTo>
                  <a:lnTo>
                    <a:pt x="315477" y="547110"/>
                  </a:lnTo>
                  <a:lnTo>
                    <a:pt x="245845" y="615322"/>
                  </a:lnTo>
                  <a:lnTo>
                    <a:pt x="181897" y="682112"/>
                  </a:lnTo>
                  <a:lnTo>
                    <a:pt x="117948" y="753166"/>
                  </a:lnTo>
                  <a:lnTo>
                    <a:pt x="56843" y="825639"/>
                  </a:lnTo>
                  <a:lnTo>
                    <a:pt x="43943" y="926691"/>
                  </a:lnTo>
                  <a:lnTo>
                    <a:pt x="80254" y="1168781"/>
                  </a:lnTo>
                  <a:lnTo>
                    <a:pt x="27725" y="1053728"/>
                  </a:lnTo>
                  <a:lnTo>
                    <a:pt x="22737" y="1092800"/>
                  </a:lnTo>
                  <a:lnTo>
                    <a:pt x="11369" y="1175222"/>
                  </a:lnTo>
                  <a:lnTo>
                    <a:pt x="11369" y="1266170"/>
                  </a:lnTo>
                  <a:lnTo>
                    <a:pt x="9947" y="1355698"/>
                  </a:lnTo>
                  <a:lnTo>
                    <a:pt x="4263" y="1539015"/>
                  </a:lnTo>
                  <a:lnTo>
                    <a:pt x="0" y="1722333"/>
                  </a:lnTo>
                  <a:lnTo>
                    <a:pt x="0" y="1814702"/>
                  </a:lnTo>
                  <a:lnTo>
                    <a:pt x="0" y="1905650"/>
                  </a:lnTo>
                  <a:lnTo>
                    <a:pt x="105159" y="1796228"/>
                  </a:lnTo>
                  <a:lnTo>
                    <a:pt x="395057" y="1485015"/>
                  </a:lnTo>
                  <a:lnTo>
                    <a:pt x="395057" y="1485014"/>
                  </a:lnTo>
                  <a:lnTo>
                    <a:pt x="653691" y="1205065"/>
                  </a:lnTo>
                  <a:lnTo>
                    <a:pt x="913746" y="919430"/>
                  </a:lnTo>
                  <a:lnTo>
                    <a:pt x="916589" y="804324"/>
                  </a:lnTo>
                  <a:lnTo>
                    <a:pt x="913747" y="919430"/>
                  </a:lnTo>
                  <a:lnTo>
                    <a:pt x="1215014" y="581216"/>
                  </a:lnTo>
                  <a:lnTo>
                    <a:pt x="1230645" y="466110"/>
                  </a:lnTo>
                  <a:close/>
                </a:path>
              </a:pathLst>
            </a:custGeom>
            <a:solidFill>
              <a:schemeClr val="accent4"/>
            </a:solidFill>
            <a:ln>
              <a:noFill/>
            </a:ln>
          </p:spPr>
          <p:txBody>
            <a:bodyPr/>
            <a:lstStyle/>
            <a:p>
              <a:pPr fontAlgn="auto">
                <a:spcBef>
                  <a:spcPts val="0"/>
                </a:spcBef>
                <a:spcAft>
                  <a:spcPts val="0"/>
                </a:spcAft>
                <a:defRPr/>
              </a:pPr>
              <a:endParaRPr lang="en-AU">
                <a:latin typeface="+mn-lt"/>
              </a:endParaRPr>
            </a:p>
          </p:txBody>
        </p:sp>
        <p:sp>
          <p:nvSpPr>
            <p:cNvPr id="26" name="Freeform 36"/>
            <p:cNvSpPr>
              <a:spLocks/>
            </p:cNvSpPr>
            <p:nvPr/>
          </p:nvSpPr>
          <p:spPr bwMode="auto">
            <a:xfrm flipH="1">
              <a:off x="649596" y="1481138"/>
              <a:ext cx="2123019" cy="1260933"/>
            </a:xfrm>
            <a:custGeom>
              <a:avLst/>
              <a:gdLst>
                <a:gd name="T0" fmla="*/ 858255 w 1031695"/>
                <a:gd name="T1" fmla="*/ 0 h 1189433"/>
                <a:gd name="T2" fmla="*/ 844845 w 1031695"/>
                <a:gd name="T3" fmla="*/ 1220 h 1189433"/>
                <a:gd name="T4" fmla="*/ 832654 w 1031695"/>
                <a:gd name="T5" fmla="*/ 6096 h 1189433"/>
                <a:gd name="T6" fmla="*/ 759507 w 1031695"/>
                <a:gd name="T7" fmla="*/ 34135 h 1189433"/>
                <a:gd name="T8" fmla="*/ 672949 w 1031695"/>
                <a:gd name="T9" fmla="*/ 71928 h 1189433"/>
                <a:gd name="T10" fmla="*/ 574202 w 1031695"/>
                <a:gd name="T11" fmla="*/ 117035 h 1189433"/>
                <a:gd name="T12" fmla="*/ 495191 w 1031695"/>
                <a:gd name="T13" fmla="*/ 154321 h 1189433"/>
                <a:gd name="T14" fmla="*/ 428548 w 1031695"/>
                <a:gd name="T15" fmla="*/ 297585 h 1189433"/>
                <a:gd name="T16" fmla="*/ 438795 w 1031695"/>
                <a:gd name="T17" fmla="*/ 181690 h 1189433"/>
                <a:gd name="T18" fmla="*/ 377925 w 1031695"/>
                <a:gd name="T19" fmla="*/ 212126 h 1189433"/>
                <a:gd name="T20" fmla="*/ 284053 w 1031695"/>
                <a:gd name="T21" fmla="*/ 259671 h 1189433"/>
                <a:gd name="T22" fmla="*/ 186524 w 1031695"/>
                <a:gd name="T23" fmla="*/ 312092 h 1189433"/>
                <a:gd name="T24" fmla="*/ 87776 w 1031695"/>
                <a:gd name="T25" fmla="*/ 366953 h 1189433"/>
                <a:gd name="T26" fmla="*/ 14630 w 1031695"/>
                <a:gd name="T27" fmla="*/ 925306 h 1189433"/>
                <a:gd name="T28" fmla="*/ 13410 w 1031695"/>
                <a:gd name="T29" fmla="*/ 921648 h 1189433"/>
                <a:gd name="T30" fmla="*/ 0 w 1031695"/>
                <a:gd name="T31" fmla="*/ 1020396 h 1189433"/>
                <a:gd name="T32" fmla="*/ 268205 w 1031695"/>
                <a:gd name="T33" fmla="*/ 718056 h 1189433"/>
                <a:gd name="T34" fmla="*/ 338913 w 1031695"/>
                <a:gd name="T35" fmla="*/ 637595 h 1189433"/>
                <a:gd name="T36" fmla="*/ 614432 w 1031695"/>
                <a:gd name="T37" fmla="*/ 319408 h 1189433"/>
                <a:gd name="T38" fmla="*/ 885075 w 1031695"/>
                <a:gd name="T39" fmla="*/ 6096 h 1189433"/>
                <a:gd name="T40" fmla="*/ 872884 w 1031695"/>
                <a:gd name="T41" fmla="*/ 1220 h 11894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31695" h="1189433">
                  <a:moveTo>
                    <a:pt x="1000432" y="0"/>
                  </a:moveTo>
                  <a:lnTo>
                    <a:pt x="984800" y="1422"/>
                  </a:lnTo>
                  <a:lnTo>
                    <a:pt x="970590" y="7106"/>
                  </a:lnTo>
                  <a:lnTo>
                    <a:pt x="885326" y="39790"/>
                  </a:lnTo>
                  <a:lnTo>
                    <a:pt x="784429" y="83843"/>
                  </a:lnTo>
                  <a:lnTo>
                    <a:pt x="669323" y="136423"/>
                  </a:lnTo>
                  <a:lnTo>
                    <a:pt x="577224" y="179885"/>
                  </a:lnTo>
                  <a:lnTo>
                    <a:pt x="499540" y="346882"/>
                  </a:lnTo>
                  <a:lnTo>
                    <a:pt x="511485" y="211789"/>
                  </a:lnTo>
                  <a:lnTo>
                    <a:pt x="440531" y="247266"/>
                  </a:lnTo>
                  <a:lnTo>
                    <a:pt x="331109" y="302688"/>
                  </a:lnTo>
                  <a:lnTo>
                    <a:pt x="217423" y="363793"/>
                  </a:lnTo>
                  <a:lnTo>
                    <a:pt x="102317" y="427742"/>
                  </a:lnTo>
                  <a:lnTo>
                    <a:pt x="17053" y="1078590"/>
                  </a:lnTo>
                  <a:lnTo>
                    <a:pt x="15631" y="1074327"/>
                  </a:lnTo>
                  <a:lnTo>
                    <a:pt x="0" y="1189433"/>
                  </a:lnTo>
                  <a:lnTo>
                    <a:pt x="312635" y="837008"/>
                  </a:lnTo>
                  <a:lnTo>
                    <a:pt x="395057" y="743218"/>
                  </a:lnTo>
                  <a:lnTo>
                    <a:pt x="716218" y="372320"/>
                  </a:lnTo>
                  <a:lnTo>
                    <a:pt x="1031695" y="7106"/>
                  </a:lnTo>
                  <a:lnTo>
                    <a:pt x="1017484" y="1422"/>
                  </a:lnTo>
                  <a:lnTo>
                    <a:pt x="1000432" y="0"/>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34"/>
            <p:cNvSpPr>
              <a:spLocks/>
            </p:cNvSpPr>
            <p:nvPr/>
          </p:nvSpPr>
          <p:spPr bwMode="auto">
            <a:xfrm flipH="1">
              <a:off x="6071189" y="4675362"/>
              <a:ext cx="2615611" cy="1331738"/>
            </a:xfrm>
            <a:custGeom>
              <a:avLst/>
              <a:gdLst>
                <a:gd name="T0" fmla="*/ 1035026 w 1271073"/>
                <a:gd name="T1" fmla="*/ 0 h 1256223"/>
                <a:gd name="T2" fmla="*/ 872884 w 1271073"/>
                <a:gd name="T3" fmla="*/ 165799 h 1256223"/>
                <a:gd name="T4" fmla="*/ 714400 w 1271073"/>
                <a:gd name="T5" fmla="*/ 327941 h 1256223"/>
                <a:gd name="T6" fmla="*/ 559572 w 1271073"/>
                <a:gd name="T7" fmla="*/ 482768 h 1256223"/>
                <a:gd name="T8" fmla="*/ 408403 w 1271073"/>
                <a:gd name="T9" fmla="*/ 633938 h 1256223"/>
                <a:gd name="T10" fmla="*/ 0 w 1271073"/>
                <a:gd name="T11" fmla="*/ 1077694 h 1256223"/>
                <a:gd name="T12" fmla="*/ 302641 w 1271073"/>
                <a:gd name="T13" fmla="*/ 947353 h 1256223"/>
                <a:gd name="T14" fmla="*/ 547435 w 1271073"/>
                <a:gd name="T15" fmla="*/ 638860 h 1256223"/>
                <a:gd name="T16" fmla="*/ 771614 w 1271073"/>
                <a:gd name="T17" fmla="*/ 379219 h 1256223"/>
                <a:gd name="T18" fmla="*/ 1001217 w 1271073"/>
                <a:gd name="T19" fmla="*/ 113298 h 1256223"/>
                <a:gd name="T20" fmla="*/ 1090434 w 1271073"/>
                <a:gd name="T21" fmla="*/ 7555 h 1256223"/>
                <a:gd name="T22" fmla="*/ 1075257 w 1271073"/>
                <a:gd name="T23" fmla="*/ 4876 h 1256223"/>
                <a:gd name="T24" fmla="*/ 1055751 w 1271073"/>
                <a:gd name="T25" fmla="*/ 2438 h 12562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71073" h="1256223">
                  <a:moveTo>
                    <a:pt x="1206486" y="0"/>
                  </a:moveTo>
                  <a:lnTo>
                    <a:pt x="1017484" y="193265"/>
                  </a:lnTo>
                  <a:lnTo>
                    <a:pt x="832746" y="382267"/>
                  </a:lnTo>
                  <a:lnTo>
                    <a:pt x="652270" y="562743"/>
                  </a:lnTo>
                  <a:lnTo>
                    <a:pt x="476058" y="738955"/>
                  </a:lnTo>
                  <a:lnTo>
                    <a:pt x="0" y="1256223"/>
                  </a:lnTo>
                  <a:lnTo>
                    <a:pt x="352776" y="1104290"/>
                  </a:lnTo>
                  <a:lnTo>
                    <a:pt x="638122" y="744692"/>
                  </a:lnTo>
                  <a:lnTo>
                    <a:pt x="899438" y="442040"/>
                  </a:lnTo>
                  <a:lnTo>
                    <a:pt x="1167077" y="132067"/>
                  </a:lnTo>
                  <a:lnTo>
                    <a:pt x="1271073" y="8806"/>
                  </a:lnTo>
                  <a:lnTo>
                    <a:pt x="1253382" y="5684"/>
                  </a:lnTo>
                  <a:lnTo>
                    <a:pt x="1230645" y="2842"/>
                  </a:lnTo>
                  <a:lnTo>
                    <a:pt x="1206486" y="0"/>
                  </a:lnTo>
                  <a:close/>
                </a:path>
              </a:pathLst>
            </a:custGeom>
            <a:solidFill>
              <a:srgbClr val="4918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27"/>
            <p:cNvSpPr>
              <a:spLocks/>
            </p:cNvSpPr>
            <p:nvPr/>
          </p:nvSpPr>
          <p:spPr bwMode="auto">
            <a:xfrm flipH="1">
              <a:off x="2288963" y="3599924"/>
              <a:ext cx="3682562" cy="1124134"/>
            </a:xfrm>
            <a:custGeom>
              <a:avLst/>
              <a:gdLst>
                <a:gd name="connsiteX0" fmla="*/ 875383 w 1790544"/>
                <a:gd name="connsiteY0" fmla="*/ 511533 h 1061537"/>
                <a:gd name="connsiteX1" fmla="*/ 876799 w 1790544"/>
                <a:gd name="connsiteY1" fmla="*/ 511585 h 1061537"/>
                <a:gd name="connsiteX2" fmla="*/ 876798 w 1790544"/>
                <a:gd name="connsiteY2" fmla="*/ 511585 h 1061537"/>
                <a:gd name="connsiteX3" fmla="*/ 1020326 w 1790544"/>
                <a:gd name="connsiteY3" fmla="*/ 0 h 1061537"/>
                <a:gd name="connsiteX4" fmla="*/ 956378 w 1790544"/>
                <a:gd name="connsiteY4" fmla="*/ 0 h 1061537"/>
                <a:gd name="connsiteX5" fmla="*/ 945010 w 1790544"/>
                <a:gd name="connsiteY5" fmla="*/ 0 h 1061537"/>
                <a:gd name="connsiteX6" fmla="*/ 932220 w 1790544"/>
                <a:gd name="connsiteY6" fmla="*/ 1422 h 1061537"/>
                <a:gd name="connsiteX7" fmla="*/ 724744 w 1790544"/>
                <a:gd name="connsiteY7" fmla="*/ 227371 h 1061537"/>
                <a:gd name="connsiteX8" fmla="*/ 520111 w 1790544"/>
                <a:gd name="connsiteY8" fmla="*/ 446215 h 1061537"/>
                <a:gd name="connsiteX9" fmla="*/ 559900 w 1790544"/>
                <a:gd name="connsiteY9" fmla="*/ 459005 h 1061537"/>
                <a:gd name="connsiteX10" fmla="*/ 601112 w 1790544"/>
                <a:gd name="connsiteY10" fmla="*/ 471795 h 1061537"/>
                <a:gd name="connsiteX11" fmla="*/ 639480 w 1790544"/>
                <a:gd name="connsiteY11" fmla="*/ 481743 h 1061537"/>
                <a:gd name="connsiteX12" fmla="*/ 601111 w 1790544"/>
                <a:gd name="connsiteY12" fmla="*/ 471795 h 1061537"/>
                <a:gd name="connsiteX13" fmla="*/ 559900 w 1790544"/>
                <a:gd name="connsiteY13" fmla="*/ 459005 h 1061537"/>
                <a:gd name="connsiteX14" fmla="*/ 520110 w 1790544"/>
                <a:gd name="connsiteY14" fmla="*/ 446215 h 1061537"/>
                <a:gd name="connsiteX15" fmla="*/ 237318 w 1790544"/>
                <a:gd name="connsiteY15" fmla="*/ 744640 h 1061537"/>
                <a:gd name="connsiteX16" fmla="*/ 0 w 1790544"/>
                <a:gd name="connsiteY16" fmla="*/ 993326 h 1061537"/>
                <a:gd name="connsiteX17" fmla="*/ 24158 w 1790544"/>
                <a:gd name="connsiteY17" fmla="*/ 996168 h 1061537"/>
                <a:gd name="connsiteX18" fmla="*/ 46895 w 1790544"/>
                <a:gd name="connsiteY18" fmla="*/ 999010 h 1061537"/>
                <a:gd name="connsiteX19" fmla="*/ 71053 w 1790544"/>
                <a:gd name="connsiteY19" fmla="*/ 1003274 h 1061537"/>
                <a:gd name="connsiteX20" fmla="*/ 93791 w 1790544"/>
                <a:gd name="connsiteY20" fmla="*/ 1010379 h 1061537"/>
                <a:gd name="connsiteX21" fmla="*/ 116528 w 1790544"/>
                <a:gd name="connsiteY21" fmla="*/ 1020327 h 1061537"/>
                <a:gd name="connsiteX22" fmla="*/ 139265 w 1790544"/>
                <a:gd name="connsiteY22" fmla="*/ 1028853 h 1061537"/>
                <a:gd name="connsiteX23" fmla="*/ 160580 w 1790544"/>
                <a:gd name="connsiteY23" fmla="*/ 1043064 h 1061537"/>
                <a:gd name="connsiteX24" fmla="*/ 179055 w 1790544"/>
                <a:gd name="connsiteY24" fmla="*/ 1060117 h 1061537"/>
                <a:gd name="connsiteX25" fmla="*/ 223107 w 1790544"/>
                <a:gd name="connsiteY25" fmla="*/ 1061537 h 1061537"/>
                <a:gd name="connsiteX26" fmla="*/ 265739 w 1790544"/>
                <a:gd name="connsiteY26" fmla="*/ 1061537 h 1061537"/>
                <a:gd name="connsiteX27" fmla="*/ 308371 w 1790544"/>
                <a:gd name="connsiteY27" fmla="*/ 1061537 h 1061537"/>
                <a:gd name="connsiteX28" fmla="*/ 349583 w 1790544"/>
                <a:gd name="connsiteY28" fmla="*/ 1060117 h 1061537"/>
                <a:gd name="connsiteX29" fmla="*/ 392215 w 1790544"/>
                <a:gd name="connsiteY29" fmla="*/ 1058695 h 1061537"/>
                <a:gd name="connsiteX30" fmla="*/ 433425 w 1790544"/>
                <a:gd name="connsiteY30" fmla="*/ 1054432 h 1061537"/>
                <a:gd name="connsiteX31" fmla="*/ 473215 w 1790544"/>
                <a:gd name="connsiteY31" fmla="*/ 1050169 h 1061537"/>
                <a:gd name="connsiteX32" fmla="*/ 514426 w 1790544"/>
                <a:gd name="connsiteY32" fmla="*/ 1043064 h 1061537"/>
                <a:gd name="connsiteX33" fmla="*/ 554216 w 1790544"/>
                <a:gd name="connsiteY33" fmla="*/ 1037380 h 1061537"/>
                <a:gd name="connsiteX34" fmla="*/ 592585 w 1790544"/>
                <a:gd name="connsiteY34" fmla="*/ 1028853 h 1061537"/>
                <a:gd name="connsiteX35" fmla="*/ 632375 w 1790544"/>
                <a:gd name="connsiteY35" fmla="*/ 1020327 h 1061537"/>
                <a:gd name="connsiteX36" fmla="*/ 670744 w 1790544"/>
                <a:gd name="connsiteY36" fmla="*/ 1010379 h 1061537"/>
                <a:gd name="connsiteX37" fmla="*/ 707691 w 1790544"/>
                <a:gd name="connsiteY37" fmla="*/ 999010 h 1061537"/>
                <a:gd name="connsiteX38" fmla="*/ 747481 w 1790544"/>
                <a:gd name="connsiteY38" fmla="*/ 987642 h 1061537"/>
                <a:gd name="connsiteX39" fmla="*/ 784429 w 1790544"/>
                <a:gd name="connsiteY39" fmla="*/ 974853 h 1061537"/>
                <a:gd name="connsiteX40" fmla="*/ 821377 w 1790544"/>
                <a:gd name="connsiteY40" fmla="*/ 960642 h 1061537"/>
                <a:gd name="connsiteX41" fmla="*/ 545690 w 1790544"/>
                <a:gd name="connsiteY41" fmla="*/ 804324 h 1061537"/>
                <a:gd name="connsiteX42" fmla="*/ 585480 w 1790544"/>
                <a:gd name="connsiteY42" fmla="*/ 802903 h 1061537"/>
                <a:gd name="connsiteX43" fmla="*/ 847444 w 1790544"/>
                <a:gd name="connsiteY43" fmla="*/ 793128 h 1061537"/>
                <a:gd name="connsiteX44" fmla="*/ 807634 w 1790544"/>
                <a:gd name="connsiteY44" fmla="*/ 762431 h 1061537"/>
                <a:gd name="connsiteX45" fmla="*/ 912319 w 1790544"/>
                <a:gd name="connsiteY45" fmla="*/ 790708 h 1061537"/>
                <a:gd name="connsiteX46" fmla="*/ 1156748 w 1790544"/>
                <a:gd name="connsiteY46" fmla="*/ 781587 h 1061537"/>
                <a:gd name="connsiteX47" fmla="*/ 1196538 w 1790544"/>
                <a:gd name="connsiteY47" fmla="*/ 754587 h 1061537"/>
                <a:gd name="connsiteX48" fmla="*/ 1236328 w 1790544"/>
                <a:gd name="connsiteY48" fmla="*/ 724745 h 1061537"/>
                <a:gd name="connsiteX49" fmla="*/ 1274697 w 1790544"/>
                <a:gd name="connsiteY49" fmla="*/ 696323 h 1061537"/>
                <a:gd name="connsiteX50" fmla="*/ 1311644 w 1790544"/>
                <a:gd name="connsiteY50" fmla="*/ 663638 h 1061537"/>
                <a:gd name="connsiteX51" fmla="*/ 1348592 w 1790544"/>
                <a:gd name="connsiteY51" fmla="*/ 633796 h 1061537"/>
                <a:gd name="connsiteX52" fmla="*/ 1385540 w 1790544"/>
                <a:gd name="connsiteY52" fmla="*/ 599691 h 1061537"/>
                <a:gd name="connsiteX53" fmla="*/ 1421067 w 1790544"/>
                <a:gd name="connsiteY53" fmla="*/ 565585 h 1061537"/>
                <a:gd name="connsiteX54" fmla="*/ 1456593 w 1790544"/>
                <a:gd name="connsiteY54" fmla="*/ 532900 h 1061537"/>
                <a:gd name="connsiteX55" fmla="*/ 1490699 w 1790544"/>
                <a:gd name="connsiteY55" fmla="*/ 497374 h 1061537"/>
                <a:gd name="connsiteX56" fmla="*/ 1524804 w 1790544"/>
                <a:gd name="connsiteY56" fmla="*/ 461848 h 1061537"/>
                <a:gd name="connsiteX57" fmla="*/ 1591595 w 1790544"/>
                <a:gd name="connsiteY57" fmla="*/ 386531 h 1061537"/>
                <a:gd name="connsiteX58" fmla="*/ 1629068 w 1790544"/>
                <a:gd name="connsiteY58" fmla="*/ 340730 h 1061537"/>
                <a:gd name="connsiteX59" fmla="*/ 1596711 w 1790544"/>
                <a:gd name="connsiteY59" fmla="*/ 319108 h 1061537"/>
                <a:gd name="connsiteX60" fmla="*/ 1680232 w 1790544"/>
                <a:gd name="connsiteY60" fmla="*/ 277511 h 1061537"/>
                <a:gd name="connsiteX61" fmla="*/ 1718069 w 1790544"/>
                <a:gd name="connsiteY61" fmla="*/ 230214 h 1061537"/>
                <a:gd name="connsiteX62" fmla="*/ 1718070 w 1790544"/>
                <a:gd name="connsiteY62" fmla="*/ 230213 h 1061537"/>
                <a:gd name="connsiteX63" fmla="*/ 1753596 w 1790544"/>
                <a:gd name="connsiteY63" fmla="*/ 180476 h 1061537"/>
                <a:gd name="connsiteX64" fmla="*/ 1790544 w 1790544"/>
                <a:gd name="connsiteY64" fmla="*/ 130738 h 1061537"/>
                <a:gd name="connsiteX65" fmla="*/ 1429593 w 1790544"/>
                <a:gd name="connsiteY65" fmla="*/ 31264 h 1061537"/>
                <a:gd name="connsiteX66" fmla="*/ 1436699 w 1790544"/>
                <a:gd name="connsiteY66" fmla="*/ 29843 h 1061537"/>
                <a:gd name="connsiteX67" fmla="*/ 1377014 w 1790544"/>
                <a:gd name="connsiteY67" fmla="*/ 25579 h 1061537"/>
                <a:gd name="connsiteX68" fmla="*/ 1318750 w 1790544"/>
                <a:gd name="connsiteY68" fmla="*/ 21317 h 1061537"/>
                <a:gd name="connsiteX69" fmla="*/ 1202223 w 1790544"/>
                <a:gd name="connsiteY69" fmla="*/ 11369 h 1061537"/>
                <a:gd name="connsiteX70" fmla="*/ 1142538 w 1790544"/>
                <a:gd name="connsiteY70" fmla="*/ 7106 h 1061537"/>
                <a:gd name="connsiteX71" fmla="*/ 1081432 w 1790544"/>
                <a:gd name="connsiteY71" fmla="*/ 4264 h 106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790544" h="1061537">
                  <a:moveTo>
                    <a:pt x="875383" y="511533"/>
                  </a:moveTo>
                  <a:lnTo>
                    <a:pt x="876799" y="511585"/>
                  </a:lnTo>
                  <a:lnTo>
                    <a:pt x="876798" y="511585"/>
                  </a:lnTo>
                  <a:close/>
                  <a:moveTo>
                    <a:pt x="1020326" y="0"/>
                  </a:moveTo>
                  <a:lnTo>
                    <a:pt x="956378" y="0"/>
                  </a:lnTo>
                  <a:lnTo>
                    <a:pt x="945010" y="0"/>
                  </a:lnTo>
                  <a:lnTo>
                    <a:pt x="932220" y="1422"/>
                  </a:lnTo>
                  <a:lnTo>
                    <a:pt x="724744" y="227371"/>
                  </a:lnTo>
                  <a:lnTo>
                    <a:pt x="520111" y="446215"/>
                  </a:lnTo>
                  <a:lnTo>
                    <a:pt x="559900" y="459005"/>
                  </a:lnTo>
                  <a:lnTo>
                    <a:pt x="601112" y="471795"/>
                  </a:lnTo>
                  <a:lnTo>
                    <a:pt x="639480" y="481743"/>
                  </a:lnTo>
                  <a:lnTo>
                    <a:pt x="601111" y="471795"/>
                  </a:lnTo>
                  <a:lnTo>
                    <a:pt x="559900" y="459005"/>
                  </a:lnTo>
                  <a:lnTo>
                    <a:pt x="520110" y="446215"/>
                  </a:lnTo>
                  <a:lnTo>
                    <a:pt x="237318" y="744640"/>
                  </a:lnTo>
                  <a:lnTo>
                    <a:pt x="0" y="993326"/>
                  </a:lnTo>
                  <a:lnTo>
                    <a:pt x="24158" y="996168"/>
                  </a:lnTo>
                  <a:lnTo>
                    <a:pt x="46895" y="999010"/>
                  </a:lnTo>
                  <a:lnTo>
                    <a:pt x="71053" y="1003274"/>
                  </a:lnTo>
                  <a:lnTo>
                    <a:pt x="93791" y="1010379"/>
                  </a:lnTo>
                  <a:lnTo>
                    <a:pt x="116528" y="1020327"/>
                  </a:lnTo>
                  <a:lnTo>
                    <a:pt x="139265" y="1028853"/>
                  </a:lnTo>
                  <a:lnTo>
                    <a:pt x="160580" y="1043064"/>
                  </a:lnTo>
                  <a:lnTo>
                    <a:pt x="179055" y="1060117"/>
                  </a:lnTo>
                  <a:lnTo>
                    <a:pt x="223107" y="1061537"/>
                  </a:lnTo>
                  <a:lnTo>
                    <a:pt x="265739" y="1061537"/>
                  </a:lnTo>
                  <a:lnTo>
                    <a:pt x="308371" y="1061537"/>
                  </a:lnTo>
                  <a:lnTo>
                    <a:pt x="349583" y="1060117"/>
                  </a:lnTo>
                  <a:lnTo>
                    <a:pt x="392215" y="1058695"/>
                  </a:lnTo>
                  <a:lnTo>
                    <a:pt x="433425" y="1054432"/>
                  </a:lnTo>
                  <a:lnTo>
                    <a:pt x="473215" y="1050169"/>
                  </a:lnTo>
                  <a:lnTo>
                    <a:pt x="514426" y="1043064"/>
                  </a:lnTo>
                  <a:lnTo>
                    <a:pt x="554216" y="1037380"/>
                  </a:lnTo>
                  <a:lnTo>
                    <a:pt x="592585" y="1028853"/>
                  </a:lnTo>
                  <a:lnTo>
                    <a:pt x="632375" y="1020327"/>
                  </a:lnTo>
                  <a:lnTo>
                    <a:pt x="670744" y="1010379"/>
                  </a:lnTo>
                  <a:lnTo>
                    <a:pt x="707691" y="999010"/>
                  </a:lnTo>
                  <a:lnTo>
                    <a:pt x="747481" y="987642"/>
                  </a:lnTo>
                  <a:lnTo>
                    <a:pt x="784429" y="974853"/>
                  </a:lnTo>
                  <a:lnTo>
                    <a:pt x="821377" y="960642"/>
                  </a:lnTo>
                  <a:lnTo>
                    <a:pt x="545690" y="804324"/>
                  </a:lnTo>
                  <a:lnTo>
                    <a:pt x="585480" y="802903"/>
                  </a:lnTo>
                  <a:lnTo>
                    <a:pt x="847444" y="793128"/>
                  </a:lnTo>
                  <a:lnTo>
                    <a:pt x="807634" y="762431"/>
                  </a:lnTo>
                  <a:lnTo>
                    <a:pt x="912319" y="790708"/>
                  </a:lnTo>
                  <a:lnTo>
                    <a:pt x="1156748" y="781587"/>
                  </a:lnTo>
                  <a:lnTo>
                    <a:pt x="1196538" y="754587"/>
                  </a:lnTo>
                  <a:lnTo>
                    <a:pt x="1236328" y="724745"/>
                  </a:lnTo>
                  <a:lnTo>
                    <a:pt x="1274697" y="696323"/>
                  </a:lnTo>
                  <a:lnTo>
                    <a:pt x="1311644" y="663638"/>
                  </a:lnTo>
                  <a:lnTo>
                    <a:pt x="1348592" y="633796"/>
                  </a:lnTo>
                  <a:lnTo>
                    <a:pt x="1385540" y="599691"/>
                  </a:lnTo>
                  <a:lnTo>
                    <a:pt x="1421067" y="565585"/>
                  </a:lnTo>
                  <a:lnTo>
                    <a:pt x="1456593" y="532900"/>
                  </a:lnTo>
                  <a:lnTo>
                    <a:pt x="1490699" y="497374"/>
                  </a:lnTo>
                  <a:lnTo>
                    <a:pt x="1524804" y="461848"/>
                  </a:lnTo>
                  <a:lnTo>
                    <a:pt x="1591595" y="386531"/>
                  </a:lnTo>
                  <a:lnTo>
                    <a:pt x="1629068" y="340730"/>
                  </a:lnTo>
                  <a:lnTo>
                    <a:pt x="1596711" y="319108"/>
                  </a:lnTo>
                  <a:lnTo>
                    <a:pt x="1680232" y="277511"/>
                  </a:lnTo>
                  <a:lnTo>
                    <a:pt x="1718069" y="230214"/>
                  </a:lnTo>
                  <a:lnTo>
                    <a:pt x="1718070" y="230213"/>
                  </a:lnTo>
                  <a:lnTo>
                    <a:pt x="1753596" y="180476"/>
                  </a:lnTo>
                  <a:lnTo>
                    <a:pt x="1790544" y="130738"/>
                  </a:lnTo>
                  <a:lnTo>
                    <a:pt x="1429593" y="31264"/>
                  </a:lnTo>
                  <a:lnTo>
                    <a:pt x="1436699" y="29843"/>
                  </a:lnTo>
                  <a:lnTo>
                    <a:pt x="1377014" y="25579"/>
                  </a:lnTo>
                  <a:lnTo>
                    <a:pt x="1318750" y="21317"/>
                  </a:lnTo>
                  <a:lnTo>
                    <a:pt x="1202223" y="11369"/>
                  </a:lnTo>
                  <a:lnTo>
                    <a:pt x="1142538" y="7106"/>
                  </a:lnTo>
                  <a:lnTo>
                    <a:pt x="1081432" y="4264"/>
                  </a:lnTo>
                  <a:close/>
                </a:path>
              </a:pathLst>
            </a:custGeom>
            <a:solidFill>
              <a:schemeClr val="accent3"/>
            </a:solidFill>
            <a:ln>
              <a:noFill/>
            </a:ln>
          </p:spPr>
          <p:txBody>
            <a:bodyPr/>
            <a:lstStyle/>
            <a:p>
              <a:pPr fontAlgn="auto">
                <a:spcBef>
                  <a:spcPts val="0"/>
                </a:spcBef>
                <a:spcAft>
                  <a:spcPts val="0"/>
                </a:spcAft>
                <a:defRPr/>
              </a:pPr>
              <a:endParaRPr lang="en-AU">
                <a:latin typeface="+mn-lt"/>
              </a:endParaRPr>
            </a:p>
          </p:txBody>
        </p:sp>
        <p:sp>
          <p:nvSpPr>
            <p:cNvPr id="29" name="Freeform 41"/>
            <p:cNvSpPr>
              <a:spLocks/>
            </p:cNvSpPr>
            <p:nvPr/>
          </p:nvSpPr>
          <p:spPr bwMode="auto">
            <a:xfrm flipH="1">
              <a:off x="2133600" y="2514600"/>
              <a:ext cx="1829796" cy="1062555"/>
            </a:xfrm>
            <a:custGeom>
              <a:avLst/>
              <a:gdLst/>
              <a:ahLst/>
              <a:cxnLst/>
              <a:rect l="0" t="0" r="r" b="b"/>
              <a:pathLst>
                <a:path w="1703859" h="1953967">
                  <a:moveTo>
                    <a:pt x="1200802" y="1264750"/>
                  </a:moveTo>
                  <a:lnTo>
                    <a:pt x="1178065" y="1277540"/>
                  </a:lnTo>
                  <a:lnTo>
                    <a:pt x="1155328" y="1288909"/>
                  </a:lnTo>
                  <a:lnTo>
                    <a:pt x="1131169" y="1300277"/>
                  </a:lnTo>
                  <a:lnTo>
                    <a:pt x="1107011" y="1311646"/>
                  </a:lnTo>
                  <a:lnTo>
                    <a:pt x="1093079" y="1317741"/>
                  </a:lnTo>
                  <a:lnTo>
                    <a:pt x="1084275" y="1321593"/>
                  </a:lnTo>
                  <a:lnTo>
                    <a:pt x="1058695" y="1330119"/>
                  </a:lnTo>
                  <a:lnTo>
                    <a:pt x="1034537" y="1335803"/>
                  </a:lnTo>
                  <a:lnTo>
                    <a:pt x="1010378" y="1342909"/>
                  </a:lnTo>
                  <a:lnTo>
                    <a:pt x="984799" y="1348593"/>
                  </a:lnTo>
                  <a:lnTo>
                    <a:pt x="960642" y="1351436"/>
                  </a:lnTo>
                  <a:lnTo>
                    <a:pt x="935062" y="1357120"/>
                  </a:lnTo>
                  <a:lnTo>
                    <a:pt x="909483" y="1358540"/>
                  </a:lnTo>
                  <a:lnTo>
                    <a:pt x="883904" y="1359962"/>
                  </a:lnTo>
                  <a:lnTo>
                    <a:pt x="858325" y="1359962"/>
                  </a:lnTo>
                  <a:lnTo>
                    <a:pt x="832745" y="1358540"/>
                  </a:lnTo>
                  <a:lnTo>
                    <a:pt x="858325" y="1359961"/>
                  </a:lnTo>
                  <a:lnTo>
                    <a:pt x="883904" y="1359961"/>
                  </a:lnTo>
                  <a:lnTo>
                    <a:pt x="909483" y="1358540"/>
                  </a:lnTo>
                  <a:lnTo>
                    <a:pt x="935062" y="1357119"/>
                  </a:lnTo>
                  <a:lnTo>
                    <a:pt x="960642" y="1351435"/>
                  </a:lnTo>
                  <a:lnTo>
                    <a:pt x="984800" y="1348593"/>
                  </a:lnTo>
                  <a:lnTo>
                    <a:pt x="1010379" y="1342908"/>
                  </a:lnTo>
                  <a:lnTo>
                    <a:pt x="1034537" y="1335803"/>
                  </a:lnTo>
                  <a:lnTo>
                    <a:pt x="1058695" y="1330119"/>
                  </a:lnTo>
                  <a:lnTo>
                    <a:pt x="1084274" y="1321593"/>
                  </a:lnTo>
                  <a:lnTo>
                    <a:pt x="1093079" y="1317741"/>
                  </a:lnTo>
                  <a:lnTo>
                    <a:pt x="1107012" y="1311645"/>
                  </a:lnTo>
                  <a:lnTo>
                    <a:pt x="1131169" y="1300276"/>
                  </a:lnTo>
                  <a:lnTo>
                    <a:pt x="1155328" y="1288908"/>
                  </a:lnTo>
                  <a:lnTo>
                    <a:pt x="1178065" y="1277539"/>
                  </a:lnTo>
                  <a:lnTo>
                    <a:pt x="1200802" y="1264750"/>
                  </a:lnTo>
                  <a:close/>
                  <a:moveTo>
                    <a:pt x="1284645" y="1202223"/>
                  </a:moveTo>
                  <a:lnTo>
                    <a:pt x="1264750" y="1220697"/>
                  </a:lnTo>
                  <a:lnTo>
                    <a:pt x="1243434" y="1234908"/>
                  </a:lnTo>
                  <a:lnTo>
                    <a:pt x="1222118" y="1250539"/>
                  </a:lnTo>
                  <a:lnTo>
                    <a:pt x="1243434" y="1234907"/>
                  </a:lnTo>
                  <a:lnTo>
                    <a:pt x="1264750" y="1220696"/>
                  </a:lnTo>
                  <a:lnTo>
                    <a:pt x="1284645" y="1202223"/>
                  </a:lnTo>
                  <a:close/>
                  <a:moveTo>
                    <a:pt x="1441223" y="812589"/>
                  </a:moveTo>
                  <a:lnTo>
                    <a:pt x="1412542" y="841272"/>
                  </a:lnTo>
                  <a:lnTo>
                    <a:pt x="1409078" y="844615"/>
                  </a:lnTo>
                  <a:lnTo>
                    <a:pt x="1412541" y="841272"/>
                  </a:lnTo>
                  <a:lnTo>
                    <a:pt x="1441223" y="812589"/>
                  </a:lnTo>
                  <a:close/>
                  <a:moveTo>
                    <a:pt x="1703859" y="0"/>
                  </a:moveTo>
                  <a:lnTo>
                    <a:pt x="1418225" y="333950"/>
                  </a:lnTo>
                  <a:lnTo>
                    <a:pt x="1126906" y="669322"/>
                  </a:lnTo>
                  <a:lnTo>
                    <a:pt x="1153907" y="675007"/>
                  </a:lnTo>
                  <a:lnTo>
                    <a:pt x="1179486" y="677849"/>
                  </a:lnTo>
                  <a:lnTo>
                    <a:pt x="1206486" y="680691"/>
                  </a:lnTo>
                  <a:lnTo>
                    <a:pt x="1234907" y="680691"/>
                  </a:lnTo>
                  <a:lnTo>
                    <a:pt x="1260486" y="680691"/>
                  </a:lnTo>
                  <a:lnTo>
                    <a:pt x="1286065" y="676428"/>
                  </a:lnTo>
                  <a:lnTo>
                    <a:pt x="1313066" y="673586"/>
                  </a:lnTo>
                  <a:lnTo>
                    <a:pt x="1338645" y="669322"/>
                  </a:lnTo>
                  <a:lnTo>
                    <a:pt x="1364224" y="662217"/>
                  </a:lnTo>
                  <a:lnTo>
                    <a:pt x="1338645" y="669323"/>
                  </a:lnTo>
                  <a:lnTo>
                    <a:pt x="1313066" y="673586"/>
                  </a:lnTo>
                  <a:lnTo>
                    <a:pt x="1286066" y="676428"/>
                  </a:lnTo>
                  <a:lnTo>
                    <a:pt x="1260487" y="680692"/>
                  </a:lnTo>
                  <a:lnTo>
                    <a:pt x="1234908" y="680692"/>
                  </a:lnTo>
                  <a:lnTo>
                    <a:pt x="1206486" y="680692"/>
                  </a:lnTo>
                  <a:lnTo>
                    <a:pt x="1179486" y="677850"/>
                  </a:lnTo>
                  <a:lnTo>
                    <a:pt x="1153907" y="675008"/>
                  </a:lnTo>
                  <a:lnTo>
                    <a:pt x="1126907" y="669323"/>
                  </a:lnTo>
                  <a:lnTo>
                    <a:pt x="1078590" y="723324"/>
                  </a:lnTo>
                  <a:lnTo>
                    <a:pt x="891009" y="937905"/>
                  </a:lnTo>
                  <a:lnTo>
                    <a:pt x="702007" y="1149643"/>
                  </a:lnTo>
                  <a:lnTo>
                    <a:pt x="585480" y="1281803"/>
                  </a:lnTo>
                  <a:lnTo>
                    <a:pt x="609637" y="1294592"/>
                  </a:lnTo>
                  <a:lnTo>
                    <a:pt x="633796" y="1307382"/>
                  </a:lnTo>
                  <a:lnTo>
                    <a:pt x="656533" y="1317329"/>
                  </a:lnTo>
                  <a:lnTo>
                    <a:pt x="680691" y="1325855"/>
                  </a:lnTo>
                  <a:lnTo>
                    <a:pt x="707692" y="1334382"/>
                  </a:lnTo>
                  <a:lnTo>
                    <a:pt x="731849" y="1342908"/>
                  </a:lnTo>
                  <a:lnTo>
                    <a:pt x="757428" y="1347172"/>
                  </a:lnTo>
                  <a:lnTo>
                    <a:pt x="783008" y="1351435"/>
                  </a:lnTo>
                  <a:lnTo>
                    <a:pt x="808587" y="1355698"/>
                  </a:lnTo>
                  <a:lnTo>
                    <a:pt x="783008" y="1351436"/>
                  </a:lnTo>
                  <a:lnTo>
                    <a:pt x="757428" y="1347172"/>
                  </a:lnTo>
                  <a:lnTo>
                    <a:pt x="731849" y="1342909"/>
                  </a:lnTo>
                  <a:lnTo>
                    <a:pt x="707692" y="1334383"/>
                  </a:lnTo>
                  <a:lnTo>
                    <a:pt x="680691" y="1325856"/>
                  </a:lnTo>
                  <a:lnTo>
                    <a:pt x="656533" y="1317330"/>
                  </a:lnTo>
                  <a:lnTo>
                    <a:pt x="633796" y="1307382"/>
                  </a:lnTo>
                  <a:lnTo>
                    <a:pt x="609637" y="1294593"/>
                  </a:lnTo>
                  <a:lnTo>
                    <a:pt x="585480" y="1281803"/>
                  </a:lnTo>
                  <a:lnTo>
                    <a:pt x="255792" y="1647018"/>
                  </a:lnTo>
                  <a:lnTo>
                    <a:pt x="0" y="1925546"/>
                  </a:lnTo>
                  <a:lnTo>
                    <a:pt x="12789" y="1924125"/>
                  </a:lnTo>
                  <a:lnTo>
                    <a:pt x="24158" y="1924125"/>
                  </a:lnTo>
                  <a:lnTo>
                    <a:pt x="88106" y="1924125"/>
                  </a:lnTo>
                  <a:lnTo>
                    <a:pt x="149212" y="1928388"/>
                  </a:lnTo>
                  <a:lnTo>
                    <a:pt x="210318" y="1931230"/>
                  </a:lnTo>
                  <a:lnTo>
                    <a:pt x="270003" y="1935494"/>
                  </a:lnTo>
                  <a:lnTo>
                    <a:pt x="386530" y="1945441"/>
                  </a:lnTo>
                  <a:lnTo>
                    <a:pt x="444794" y="1949704"/>
                  </a:lnTo>
                  <a:lnTo>
                    <a:pt x="504479" y="1953967"/>
                  </a:lnTo>
                  <a:lnTo>
                    <a:pt x="1018905" y="1801913"/>
                  </a:lnTo>
                  <a:lnTo>
                    <a:pt x="1078590" y="1699597"/>
                  </a:lnTo>
                  <a:lnTo>
                    <a:pt x="1134012" y="1593017"/>
                  </a:lnTo>
                  <a:lnTo>
                    <a:pt x="1188012" y="1487858"/>
                  </a:lnTo>
                  <a:lnTo>
                    <a:pt x="1239171" y="1381278"/>
                  </a:lnTo>
                  <a:lnTo>
                    <a:pt x="1239171" y="1378435"/>
                  </a:lnTo>
                  <a:lnTo>
                    <a:pt x="1237750" y="1378435"/>
                  </a:lnTo>
                  <a:lnTo>
                    <a:pt x="1227802" y="1379857"/>
                  </a:lnTo>
                  <a:lnTo>
                    <a:pt x="1190854" y="1392646"/>
                  </a:lnTo>
                  <a:lnTo>
                    <a:pt x="1169539" y="1398330"/>
                  </a:lnTo>
                  <a:lnTo>
                    <a:pt x="1161012" y="1402594"/>
                  </a:lnTo>
                  <a:lnTo>
                    <a:pt x="1151064" y="1404015"/>
                  </a:lnTo>
                  <a:lnTo>
                    <a:pt x="1141117" y="1404015"/>
                  </a:lnTo>
                  <a:lnTo>
                    <a:pt x="1134012" y="1402594"/>
                  </a:lnTo>
                  <a:lnTo>
                    <a:pt x="1128327" y="1396910"/>
                  </a:lnTo>
                  <a:lnTo>
                    <a:pt x="1125485" y="1392646"/>
                  </a:lnTo>
                  <a:lnTo>
                    <a:pt x="1132591" y="1389804"/>
                  </a:lnTo>
                  <a:lnTo>
                    <a:pt x="1143960" y="1384120"/>
                  </a:lnTo>
                  <a:lnTo>
                    <a:pt x="1168117" y="1372751"/>
                  </a:lnTo>
                  <a:lnTo>
                    <a:pt x="1193696" y="1357120"/>
                  </a:lnTo>
                  <a:lnTo>
                    <a:pt x="1219276" y="1338646"/>
                  </a:lnTo>
                  <a:lnTo>
                    <a:pt x="1242013" y="1321593"/>
                  </a:lnTo>
                  <a:lnTo>
                    <a:pt x="1261908" y="1307382"/>
                  </a:lnTo>
                  <a:lnTo>
                    <a:pt x="1276118" y="1294593"/>
                  </a:lnTo>
                  <a:lnTo>
                    <a:pt x="1283224" y="1287487"/>
                  </a:lnTo>
                  <a:lnTo>
                    <a:pt x="1287487" y="1273276"/>
                  </a:lnTo>
                  <a:lnTo>
                    <a:pt x="1341487" y="1148224"/>
                  </a:lnTo>
                  <a:lnTo>
                    <a:pt x="1331488" y="1158222"/>
                  </a:lnTo>
                  <a:lnTo>
                    <a:pt x="1323014" y="1166697"/>
                  </a:lnTo>
                  <a:lnTo>
                    <a:pt x="1304540" y="1185170"/>
                  </a:lnTo>
                  <a:lnTo>
                    <a:pt x="1323014" y="1166696"/>
                  </a:lnTo>
                  <a:lnTo>
                    <a:pt x="1331488" y="1158222"/>
                  </a:lnTo>
                  <a:lnTo>
                    <a:pt x="1341487" y="1148223"/>
                  </a:lnTo>
                  <a:lnTo>
                    <a:pt x="1341487" y="1148224"/>
                  </a:lnTo>
                  <a:lnTo>
                    <a:pt x="1341488" y="1148223"/>
                  </a:lnTo>
                  <a:lnTo>
                    <a:pt x="1394067" y="1017484"/>
                  </a:lnTo>
                  <a:lnTo>
                    <a:pt x="1441592" y="894712"/>
                  </a:lnTo>
                  <a:lnTo>
                    <a:pt x="1420508" y="894577"/>
                  </a:lnTo>
                  <a:lnTo>
                    <a:pt x="1475791" y="799361"/>
                  </a:lnTo>
                  <a:lnTo>
                    <a:pt x="1490699" y="757430"/>
                  </a:lnTo>
                  <a:lnTo>
                    <a:pt x="1453752" y="800061"/>
                  </a:lnTo>
                  <a:lnTo>
                    <a:pt x="1490700" y="757429"/>
                  </a:lnTo>
                  <a:lnTo>
                    <a:pt x="1490699" y="757430"/>
                  </a:lnTo>
                  <a:lnTo>
                    <a:pt x="1490700" y="757429"/>
                  </a:lnTo>
                  <a:lnTo>
                    <a:pt x="1543279" y="599691"/>
                  </a:lnTo>
                  <a:lnTo>
                    <a:pt x="1492121" y="621007"/>
                  </a:lnTo>
                  <a:lnTo>
                    <a:pt x="1442384" y="639480"/>
                  </a:lnTo>
                  <a:lnTo>
                    <a:pt x="1389804" y="656533"/>
                  </a:lnTo>
                  <a:lnTo>
                    <a:pt x="1442383" y="639480"/>
                  </a:lnTo>
                  <a:lnTo>
                    <a:pt x="1492121" y="621006"/>
                  </a:lnTo>
                  <a:lnTo>
                    <a:pt x="1543279" y="599691"/>
                  </a:lnTo>
                  <a:lnTo>
                    <a:pt x="1570279" y="511584"/>
                  </a:lnTo>
                  <a:lnTo>
                    <a:pt x="1595858" y="426320"/>
                  </a:lnTo>
                  <a:lnTo>
                    <a:pt x="1639911" y="270003"/>
                  </a:lnTo>
                  <a:lnTo>
                    <a:pt x="1675438" y="135002"/>
                  </a:lnTo>
                  <a:lnTo>
                    <a:pt x="1702438" y="25579"/>
                  </a:lnTo>
                  <a:lnTo>
                    <a:pt x="1703859" y="12790"/>
                  </a:lnTo>
                  <a:lnTo>
                    <a:pt x="170385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0" name="Group 38"/>
            <p:cNvGrpSpPr/>
            <p:nvPr/>
          </p:nvGrpSpPr>
          <p:grpSpPr bwMode="auto">
            <a:xfrm rot="8100000">
              <a:off x="5917982" y="4608731"/>
              <a:ext cx="340638" cy="111003"/>
              <a:chOff x="5247563" y="3615397"/>
              <a:chExt cx="405525" cy="256516"/>
            </a:xfrm>
            <a:solidFill>
              <a:srgbClr val="49180E"/>
            </a:solidFill>
          </p:grpSpPr>
          <p:sp>
            <p:nvSpPr>
              <p:cNvPr id="31" name="Rounded Rectangle 30"/>
              <p:cNvSpPr/>
              <p:nvPr/>
            </p:nvSpPr>
            <p:spPr>
              <a:xfrm>
                <a:off x="5317589" y="3615397"/>
                <a:ext cx="261680" cy="124351"/>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sp>
            <p:nvSpPr>
              <p:cNvPr id="32" name="Rounded Rectangle 31"/>
              <p:cNvSpPr/>
              <p:nvPr/>
            </p:nvSpPr>
            <p:spPr>
              <a:xfrm>
                <a:off x="5247563" y="3701648"/>
                <a:ext cx="405525" cy="170265"/>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grpSp>
      </p:grpSp>
      <p:sp>
        <p:nvSpPr>
          <p:cNvPr id="46" name="TextBox 45"/>
          <p:cNvSpPr txBox="1"/>
          <p:nvPr/>
        </p:nvSpPr>
        <p:spPr>
          <a:xfrm>
            <a:off x="3200400" y="3657601"/>
            <a:ext cx="7270529" cy="830997"/>
          </a:xfrm>
          <a:prstGeom prst="rect">
            <a:avLst/>
          </a:prstGeom>
          <a:noFill/>
        </p:spPr>
        <p:txBody>
          <a:bodyPr wrap="square" rtlCol="0">
            <a:spAutoFit/>
          </a:bodyPr>
          <a:lstStyle/>
          <a:p>
            <a:pPr>
              <a:defRPr/>
            </a:pPr>
            <a:r>
              <a:rPr lang="en-US" sz="2400" dirty="0">
                <a:solidFill>
                  <a:schemeClr val="accent5"/>
                </a:solidFill>
                <a:latin typeface="Adobe Garamond Pro" panose="02020502060506020403" pitchFamily="18" charset="0"/>
                <a:ea typeface="Cambria" panose="02040503050406030204" pitchFamily="18" charset="0"/>
                <a:cs typeface="Arial" pitchFamily="34" charset="0"/>
              </a:rPr>
              <a:t>We deploy resources with specific industry knowledge to provide right solutions for your business</a:t>
            </a:r>
            <a:endParaRPr lang="en-US" sz="2400" dirty="0">
              <a:latin typeface="Adobe Garamond Pro" panose="02020502060506020403" pitchFamily="18" charset="0"/>
              <a:ea typeface="Cambria" panose="02040503050406030204" pitchFamily="18" charset="0"/>
              <a:cs typeface="Arial" pitchFamily="34" charset="0"/>
            </a:endParaRPr>
          </a:p>
        </p:txBody>
      </p:sp>
      <p:grpSp>
        <p:nvGrpSpPr>
          <p:cNvPr id="75" name="Group 74"/>
          <p:cNvGrpSpPr/>
          <p:nvPr/>
        </p:nvGrpSpPr>
        <p:grpSpPr>
          <a:xfrm>
            <a:off x="2478396" y="2590800"/>
            <a:ext cx="569604" cy="457200"/>
            <a:chOff x="649596" y="1481138"/>
            <a:chExt cx="8037204" cy="4525962"/>
          </a:xfrm>
        </p:grpSpPr>
        <p:sp>
          <p:nvSpPr>
            <p:cNvPr id="76" name="Freeform 75"/>
            <p:cNvSpPr>
              <a:spLocks/>
            </p:cNvSpPr>
            <p:nvPr/>
          </p:nvSpPr>
          <p:spPr bwMode="auto">
            <a:xfrm flipH="1">
              <a:off x="5247961" y="3244832"/>
              <a:ext cx="822580" cy="1296775"/>
            </a:xfrm>
            <a:custGeom>
              <a:avLst/>
              <a:gdLst>
                <a:gd name="connsiteX0" fmla="*/ 278529 w 399320"/>
                <a:gd name="connsiteY0" fmla="*/ 0 h 1222118"/>
                <a:gd name="connsiteX1" fmla="*/ 248687 w 399320"/>
                <a:gd name="connsiteY1" fmla="*/ 49737 h 1222118"/>
                <a:gd name="connsiteX2" fmla="*/ 220266 w 399320"/>
                <a:gd name="connsiteY2" fmla="*/ 99475 h 1222118"/>
                <a:gd name="connsiteX3" fmla="*/ 191844 w 399320"/>
                <a:gd name="connsiteY3" fmla="*/ 150633 h 1222118"/>
                <a:gd name="connsiteX4" fmla="*/ 166265 w 399320"/>
                <a:gd name="connsiteY4" fmla="*/ 200371 h 1222118"/>
                <a:gd name="connsiteX5" fmla="*/ 140686 w 399320"/>
                <a:gd name="connsiteY5" fmla="*/ 254371 h 1222118"/>
                <a:gd name="connsiteX6" fmla="*/ 119370 w 399320"/>
                <a:gd name="connsiteY6" fmla="*/ 305530 h 1222118"/>
                <a:gd name="connsiteX7" fmla="*/ 112889 w 399320"/>
                <a:gd name="connsiteY7" fmla="*/ 322658 h 1222118"/>
                <a:gd name="connsiteX8" fmla="*/ 119119 w 399320"/>
                <a:gd name="connsiteY8" fmla="*/ 382502 h 1222118"/>
                <a:gd name="connsiteX9" fmla="*/ 104765 w 399320"/>
                <a:gd name="connsiteY9" fmla="*/ 344127 h 1222118"/>
                <a:gd name="connsiteX10" fmla="*/ 99475 w 399320"/>
                <a:gd name="connsiteY10" fmla="*/ 358109 h 1222118"/>
                <a:gd name="connsiteX11" fmla="*/ 79580 w 399320"/>
                <a:gd name="connsiteY11" fmla="*/ 413531 h 1222118"/>
                <a:gd name="connsiteX12" fmla="*/ 62527 w 399320"/>
                <a:gd name="connsiteY12" fmla="*/ 466110 h 1222118"/>
                <a:gd name="connsiteX13" fmla="*/ 48316 w 399320"/>
                <a:gd name="connsiteY13" fmla="*/ 520111 h 1222118"/>
                <a:gd name="connsiteX14" fmla="*/ 34106 w 399320"/>
                <a:gd name="connsiteY14" fmla="*/ 576954 h 1222118"/>
                <a:gd name="connsiteX15" fmla="*/ 24158 w 399320"/>
                <a:gd name="connsiteY15" fmla="*/ 633796 h 1222118"/>
                <a:gd name="connsiteX16" fmla="*/ 14211 w 399320"/>
                <a:gd name="connsiteY16" fmla="*/ 689218 h 1222118"/>
                <a:gd name="connsiteX17" fmla="*/ 13991 w 399320"/>
                <a:gd name="connsiteY17" fmla="*/ 691027 h 1222118"/>
                <a:gd name="connsiteX18" fmla="*/ 42481 w 399320"/>
                <a:gd name="connsiteY18" fmla="*/ 816882 h 1222118"/>
                <a:gd name="connsiteX19" fmla="*/ 7177 w 399320"/>
                <a:gd name="connsiteY19" fmla="*/ 746889 h 1222118"/>
                <a:gd name="connsiteX20" fmla="*/ 7105 w 399320"/>
                <a:gd name="connsiteY20" fmla="*/ 747482 h 1222118"/>
                <a:gd name="connsiteX21" fmla="*/ 2842 w 399320"/>
                <a:gd name="connsiteY21" fmla="*/ 804324 h 1222118"/>
                <a:gd name="connsiteX22" fmla="*/ 0 w 399320"/>
                <a:gd name="connsiteY22" fmla="*/ 862588 h 1222118"/>
                <a:gd name="connsiteX23" fmla="*/ 1421 w 399320"/>
                <a:gd name="connsiteY23" fmla="*/ 873957 h 1222118"/>
                <a:gd name="connsiteX24" fmla="*/ 4263 w 399320"/>
                <a:gd name="connsiteY24" fmla="*/ 895273 h 1222118"/>
                <a:gd name="connsiteX25" fmla="*/ 18474 w 399320"/>
                <a:gd name="connsiteY25" fmla="*/ 952115 h 1222118"/>
                <a:gd name="connsiteX26" fmla="*/ 27000 w 399320"/>
                <a:gd name="connsiteY26" fmla="*/ 980537 h 1222118"/>
                <a:gd name="connsiteX27" fmla="*/ 34106 w 399320"/>
                <a:gd name="connsiteY27" fmla="*/ 1006116 h 1222118"/>
                <a:gd name="connsiteX28" fmla="*/ 42632 w 399320"/>
                <a:gd name="connsiteY28" fmla="*/ 1027432 h 1222118"/>
                <a:gd name="connsiteX29" fmla="*/ 45474 w 399320"/>
                <a:gd name="connsiteY29" fmla="*/ 1035958 h 1222118"/>
                <a:gd name="connsiteX30" fmla="*/ 49737 w 399320"/>
                <a:gd name="connsiteY30" fmla="*/ 1040222 h 1222118"/>
                <a:gd name="connsiteX31" fmla="*/ 41211 w 399320"/>
                <a:gd name="connsiteY31" fmla="*/ 1037379 h 1222118"/>
                <a:gd name="connsiteX32" fmla="*/ 34106 w 399320"/>
                <a:gd name="connsiteY32" fmla="*/ 1033116 h 1222118"/>
                <a:gd name="connsiteX33" fmla="*/ 28421 w 399320"/>
                <a:gd name="connsiteY33" fmla="*/ 1030274 h 1222118"/>
                <a:gd name="connsiteX34" fmla="*/ 24158 w 399320"/>
                <a:gd name="connsiteY34" fmla="*/ 1026011 h 1222118"/>
                <a:gd name="connsiteX35" fmla="*/ 15632 w 399320"/>
                <a:gd name="connsiteY35" fmla="*/ 1014642 h 1222118"/>
                <a:gd name="connsiteX36" fmla="*/ 8527 w 399320"/>
                <a:gd name="connsiteY36" fmla="*/ 1004695 h 1222118"/>
                <a:gd name="connsiteX37" fmla="*/ 2842 w 399320"/>
                <a:gd name="connsiteY37" fmla="*/ 990484 h 1222118"/>
                <a:gd name="connsiteX38" fmla="*/ 2842 w 399320"/>
                <a:gd name="connsiteY38" fmla="*/ 994747 h 1222118"/>
                <a:gd name="connsiteX39" fmla="*/ 7105 w 399320"/>
                <a:gd name="connsiteY39" fmla="*/ 1051590 h 1222118"/>
                <a:gd name="connsiteX40" fmla="*/ 14211 w 399320"/>
                <a:gd name="connsiteY40" fmla="*/ 1107012 h 1222118"/>
                <a:gd name="connsiteX41" fmla="*/ 24158 w 399320"/>
                <a:gd name="connsiteY41" fmla="*/ 1165275 h 1222118"/>
                <a:gd name="connsiteX42" fmla="*/ 34106 w 399320"/>
                <a:gd name="connsiteY42" fmla="*/ 1222118 h 1222118"/>
                <a:gd name="connsiteX43" fmla="*/ 211739 w 399320"/>
                <a:gd name="connsiteY43" fmla="*/ 1038801 h 1222118"/>
                <a:gd name="connsiteX44" fmla="*/ 387952 w 399320"/>
                <a:gd name="connsiteY44" fmla="*/ 849799 h 1222118"/>
                <a:gd name="connsiteX45" fmla="*/ 387952 w 399320"/>
                <a:gd name="connsiteY45" fmla="*/ 758850 h 1222118"/>
                <a:gd name="connsiteX46" fmla="*/ 387952 w 399320"/>
                <a:gd name="connsiteY46" fmla="*/ 666481 h 1222118"/>
                <a:gd name="connsiteX47" fmla="*/ 392215 w 399320"/>
                <a:gd name="connsiteY47" fmla="*/ 483163 h 1222118"/>
                <a:gd name="connsiteX48" fmla="*/ 397899 w 399320"/>
                <a:gd name="connsiteY48" fmla="*/ 299845 h 1222118"/>
                <a:gd name="connsiteX49" fmla="*/ 399320 w 399320"/>
                <a:gd name="connsiteY49" fmla="*/ 210318 h 1222118"/>
                <a:gd name="connsiteX50" fmla="*/ 399320 w 399320"/>
                <a:gd name="connsiteY50" fmla="*/ 119370 h 1222118"/>
                <a:gd name="connsiteX51" fmla="*/ 385109 w 399320"/>
                <a:gd name="connsiteY51" fmla="*/ 234476 h 122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99320" h="1222118">
                  <a:moveTo>
                    <a:pt x="278529" y="0"/>
                  </a:moveTo>
                  <a:lnTo>
                    <a:pt x="248687" y="49737"/>
                  </a:lnTo>
                  <a:lnTo>
                    <a:pt x="220266" y="99475"/>
                  </a:lnTo>
                  <a:lnTo>
                    <a:pt x="191844" y="150633"/>
                  </a:lnTo>
                  <a:lnTo>
                    <a:pt x="166265" y="200371"/>
                  </a:lnTo>
                  <a:lnTo>
                    <a:pt x="140686" y="254371"/>
                  </a:lnTo>
                  <a:lnTo>
                    <a:pt x="119370" y="305530"/>
                  </a:lnTo>
                  <a:lnTo>
                    <a:pt x="112889" y="322658"/>
                  </a:lnTo>
                  <a:lnTo>
                    <a:pt x="119119" y="382502"/>
                  </a:lnTo>
                  <a:lnTo>
                    <a:pt x="104765" y="344127"/>
                  </a:lnTo>
                  <a:lnTo>
                    <a:pt x="99475" y="358109"/>
                  </a:lnTo>
                  <a:lnTo>
                    <a:pt x="79580" y="413531"/>
                  </a:lnTo>
                  <a:lnTo>
                    <a:pt x="62527" y="466110"/>
                  </a:lnTo>
                  <a:lnTo>
                    <a:pt x="48316" y="520111"/>
                  </a:lnTo>
                  <a:lnTo>
                    <a:pt x="34106" y="576954"/>
                  </a:lnTo>
                  <a:lnTo>
                    <a:pt x="24158" y="633796"/>
                  </a:lnTo>
                  <a:lnTo>
                    <a:pt x="14211" y="689218"/>
                  </a:lnTo>
                  <a:lnTo>
                    <a:pt x="13991" y="691027"/>
                  </a:lnTo>
                  <a:lnTo>
                    <a:pt x="42481" y="816882"/>
                  </a:lnTo>
                  <a:lnTo>
                    <a:pt x="7177" y="746889"/>
                  </a:lnTo>
                  <a:lnTo>
                    <a:pt x="7105" y="747482"/>
                  </a:lnTo>
                  <a:lnTo>
                    <a:pt x="2842" y="804324"/>
                  </a:lnTo>
                  <a:lnTo>
                    <a:pt x="0" y="862588"/>
                  </a:lnTo>
                  <a:lnTo>
                    <a:pt x="1421" y="873957"/>
                  </a:lnTo>
                  <a:lnTo>
                    <a:pt x="4263" y="895273"/>
                  </a:lnTo>
                  <a:lnTo>
                    <a:pt x="18474" y="952115"/>
                  </a:lnTo>
                  <a:lnTo>
                    <a:pt x="27000" y="980537"/>
                  </a:lnTo>
                  <a:lnTo>
                    <a:pt x="34106" y="1006116"/>
                  </a:lnTo>
                  <a:lnTo>
                    <a:pt x="42632" y="1027432"/>
                  </a:lnTo>
                  <a:lnTo>
                    <a:pt x="45474" y="1035958"/>
                  </a:lnTo>
                  <a:lnTo>
                    <a:pt x="49737" y="1040222"/>
                  </a:lnTo>
                  <a:lnTo>
                    <a:pt x="41211" y="1037379"/>
                  </a:lnTo>
                  <a:lnTo>
                    <a:pt x="34106" y="1033116"/>
                  </a:lnTo>
                  <a:lnTo>
                    <a:pt x="28421" y="1030274"/>
                  </a:lnTo>
                  <a:lnTo>
                    <a:pt x="24158" y="1026011"/>
                  </a:lnTo>
                  <a:lnTo>
                    <a:pt x="15632" y="1014642"/>
                  </a:lnTo>
                  <a:lnTo>
                    <a:pt x="8527" y="1004695"/>
                  </a:lnTo>
                  <a:lnTo>
                    <a:pt x="2842" y="990484"/>
                  </a:lnTo>
                  <a:lnTo>
                    <a:pt x="2842" y="994747"/>
                  </a:lnTo>
                  <a:lnTo>
                    <a:pt x="7105" y="1051590"/>
                  </a:lnTo>
                  <a:lnTo>
                    <a:pt x="14211" y="1107012"/>
                  </a:lnTo>
                  <a:lnTo>
                    <a:pt x="24158" y="1165275"/>
                  </a:lnTo>
                  <a:lnTo>
                    <a:pt x="34106" y="1222118"/>
                  </a:lnTo>
                  <a:lnTo>
                    <a:pt x="211739" y="1038801"/>
                  </a:lnTo>
                  <a:lnTo>
                    <a:pt x="387952" y="849799"/>
                  </a:lnTo>
                  <a:lnTo>
                    <a:pt x="387952" y="758850"/>
                  </a:lnTo>
                  <a:lnTo>
                    <a:pt x="387952" y="666481"/>
                  </a:lnTo>
                  <a:lnTo>
                    <a:pt x="392215" y="483163"/>
                  </a:lnTo>
                  <a:lnTo>
                    <a:pt x="397899" y="299845"/>
                  </a:lnTo>
                  <a:lnTo>
                    <a:pt x="399320" y="210318"/>
                  </a:lnTo>
                  <a:lnTo>
                    <a:pt x="399320" y="119370"/>
                  </a:lnTo>
                  <a:lnTo>
                    <a:pt x="385109" y="234476"/>
                  </a:lnTo>
                  <a:close/>
                </a:path>
              </a:pathLst>
            </a:custGeom>
            <a:solidFill>
              <a:schemeClr val="accent2">
                <a:lumMod val="75000"/>
              </a:schemeClr>
            </a:solidFill>
            <a:ln>
              <a:noFill/>
            </a:ln>
          </p:spPr>
          <p:txBody>
            <a:bodyPr/>
            <a:lstStyle/>
            <a:p>
              <a:pPr fontAlgn="auto">
                <a:spcBef>
                  <a:spcPts val="0"/>
                </a:spcBef>
                <a:spcAft>
                  <a:spcPts val="0"/>
                </a:spcAft>
                <a:defRPr/>
              </a:pPr>
              <a:endParaRPr lang="en-AU">
                <a:latin typeface="+mn-lt"/>
              </a:endParaRPr>
            </a:p>
          </p:txBody>
        </p:sp>
        <p:sp>
          <p:nvSpPr>
            <p:cNvPr id="77" name="Freeform 76"/>
            <p:cNvSpPr>
              <a:spLocks/>
            </p:cNvSpPr>
            <p:nvPr/>
          </p:nvSpPr>
          <p:spPr bwMode="auto">
            <a:xfrm flipH="1">
              <a:off x="3240496" y="2147008"/>
              <a:ext cx="105274" cy="36156"/>
            </a:xfrm>
            <a:custGeom>
              <a:avLst/>
              <a:gdLst>
                <a:gd name="T0" fmla="*/ 0 w 36"/>
                <a:gd name="T1" fmla="*/ 29259 h 24"/>
                <a:gd name="T2" fmla="*/ 0 w 36"/>
                <a:gd name="T3" fmla="*/ 29259 h 24"/>
                <a:gd name="T4" fmla="*/ 14629 w 36"/>
                <a:gd name="T5" fmla="*/ 25602 h 24"/>
                <a:gd name="T6" fmla="*/ 29259 w 36"/>
                <a:gd name="T7" fmla="*/ 19506 h 24"/>
                <a:gd name="T8" fmla="*/ 29259 w 36"/>
                <a:gd name="T9" fmla="*/ 19506 h 24"/>
                <a:gd name="T10" fmla="*/ 43888 w 36"/>
                <a:gd name="T11" fmla="*/ 0 h 24"/>
                <a:gd name="T12" fmla="*/ 43888 w 36"/>
                <a:gd name="T13" fmla="*/ 0 h 24"/>
                <a:gd name="T14" fmla="*/ 0 w 36"/>
                <a:gd name="T15" fmla="*/ 29259 h 24"/>
                <a:gd name="T16" fmla="*/ 0 w 36"/>
                <a:gd name="T17" fmla="*/ 29259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4">
                  <a:moveTo>
                    <a:pt x="0" y="24"/>
                  </a:moveTo>
                  <a:lnTo>
                    <a:pt x="0" y="24"/>
                  </a:lnTo>
                  <a:lnTo>
                    <a:pt x="12" y="21"/>
                  </a:lnTo>
                  <a:lnTo>
                    <a:pt x="24" y="16"/>
                  </a:lnTo>
                  <a:lnTo>
                    <a:pt x="36" y="0"/>
                  </a:lnTo>
                  <a:lnTo>
                    <a:pt x="0" y="24"/>
                  </a:lnTo>
                  <a:close/>
                </a:path>
              </a:pathLst>
            </a:custGeom>
            <a:solidFill>
              <a:srgbClr val="E51E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8" name="Freeform 77"/>
            <p:cNvSpPr>
              <a:spLocks/>
            </p:cNvSpPr>
            <p:nvPr/>
          </p:nvSpPr>
          <p:spPr bwMode="auto">
            <a:xfrm flipH="1">
              <a:off x="3187860" y="2128929"/>
              <a:ext cx="87727" cy="42182"/>
            </a:xfrm>
            <a:custGeom>
              <a:avLst/>
              <a:gdLst>
                <a:gd name="T0" fmla="*/ 35354 w 30"/>
                <a:gd name="T1" fmla="*/ 7315 h 28"/>
                <a:gd name="T2" fmla="*/ 35354 w 30"/>
                <a:gd name="T3" fmla="*/ 7315 h 28"/>
                <a:gd name="T4" fmla="*/ 36573 w 30"/>
                <a:gd name="T5" fmla="*/ 0 h 28"/>
                <a:gd name="T6" fmla="*/ 36573 w 30"/>
                <a:gd name="T7" fmla="*/ 0 h 28"/>
                <a:gd name="T8" fmla="*/ 14629 w 30"/>
                <a:gd name="T9" fmla="*/ 14629 h 28"/>
                <a:gd name="T10" fmla="*/ 14629 w 30"/>
                <a:gd name="T11" fmla="*/ 14629 h 28"/>
                <a:gd name="T12" fmla="*/ 0 w 30"/>
                <a:gd name="T13" fmla="*/ 34135 h 28"/>
                <a:gd name="T14" fmla="*/ 0 w 30"/>
                <a:gd name="T15" fmla="*/ 34135 h 28"/>
                <a:gd name="T16" fmla="*/ 9753 w 30"/>
                <a:gd name="T17" fmla="*/ 29259 h 28"/>
                <a:gd name="T18" fmla="*/ 20725 w 30"/>
                <a:gd name="T19" fmla="*/ 23163 h 28"/>
                <a:gd name="T20" fmla="*/ 28039 w 30"/>
                <a:gd name="T21" fmla="*/ 14629 h 28"/>
                <a:gd name="T22" fmla="*/ 35354 w 30"/>
                <a:gd name="T23" fmla="*/ 7315 h 28"/>
                <a:gd name="T24" fmla="*/ 35354 w 30"/>
                <a:gd name="T25" fmla="*/ 7315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8">
                  <a:moveTo>
                    <a:pt x="29" y="6"/>
                  </a:moveTo>
                  <a:lnTo>
                    <a:pt x="29" y="6"/>
                  </a:lnTo>
                  <a:lnTo>
                    <a:pt x="30" y="0"/>
                  </a:lnTo>
                  <a:lnTo>
                    <a:pt x="12" y="12"/>
                  </a:lnTo>
                  <a:lnTo>
                    <a:pt x="0" y="28"/>
                  </a:lnTo>
                  <a:lnTo>
                    <a:pt x="8" y="24"/>
                  </a:lnTo>
                  <a:lnTo>
                    <a:pt x="17" y="19"/>
                  </a:lnTo>
                  <a:lnTo>
                    <a:pt x="23" y="12"/>
                  </a:lnTo>
                  <a:lnTo>
                    <a:pt x="29" y="6"/>
                  </a:lnTo>
                  <a:close/>
                </a:path>
              </a:pathLst>
            </a:custGeom>
            <a:solidFill>
              <a:srgbClr val="F370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9" name="Freeform 11"/>
            <p:cNvSpPr>
              <a:spLocks/>
            </p:cNvSpPr>
            <p:nvPr/>
          </p:nvSpPr>
          <p:spPr bwMode="auto">
            <a:xfrm flipH="1">
              <a:off x="3176164" y="2127422"/>
              <a:ext cx="14622" cy="10544"/>
            </a:xfrm>
            <a:custGeom>
              <a:avLst/>
              <a:gdLst>
                <a:gd name="T0" fmla="*/ 1219 w 5"/>
                <a:gd name="T1" fmla="*/ 1219 h 7"/>
                <a:gd name="T2" fmla="*/ 1219 w 5"/>
                <a:gd name="T3" fmla="*/ 1219 h 7"/>
                <a:gd name="T4" fmla="*/ 0 w 5"/>
                <a:gd name="T5" fmla="*/ 8533 h 7"/>
                <a:gd name="T6" fmla="*/ 0 w 5"/>
                <a:gd name="T7" fmla="*/ 8533 h 7"/>
                <a:gd name="T8" fmla="*/ 6096 w 5"/>
                <a:gd name="T9" fmla="*/ 0 h 7"/>
                <a:gd name="T10" fmla="*/ 6096 w 5"/>
                <a:gd name="T11" fmla="*/ 0 h 7"/>
                <a:gd name="T12" fmla="*/ 1219 w 5"/>
                <a:gd name="T13" fmla="*/ 1219 h 7"/>
                <a:gd name="T14" fmla="*/ 1219 w 5"/>
                <a:gd name="T15" fmla="*/ 1219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1" y="1"/>
                  </a:moveTo>
                  <a:lnTo>
                    <a:pt x="1" y="1"/>
                  </a:lnTo>
                  <a:lnTo>
                    <a:pt x="0" y="7"/>
                  </a:lnTo>
                  <a:lnTo>
                    <a:pt x="5" y="0"/>
                  </a:lnTo>
                  <a:lnTo>
                    <a:pt x="1" y="1"/>
                  </a:lnTo>
                  <a:close/>
                </a:path>
              </a:pathLst>
            </a:custGeom>
            <a:solidFill>
              <a:srgbClr val="F896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0" name="Freeform 79"/>
            <p:cNvSpPr>
              <a:spLocks/>
            </p:cNvSpPr>
            <p:nvPr/>
          </p:nvSpPr>
          <p:spPr bwMode="auto">
            <a:xfrm flipH="1">
              <a:off x="2742143" y="2126584"/>
              <a:ext cx="2532478" cy="2018731"/>
            </a:xfrm>
            <a:custGeom>
              <a:avLst/>
              <a:gdLst>
                <a:gd name="connsiteX0" fmla="*/ 238259 w 1230645"/>
                <a:gd name="connsiteY0" fmla="*/ 1147740 h 1905650"/>
                <a:gd name="connsiteX1" fmla="*/ 225949 w 1230645"/>
                <a:gd name="connsiteY1" fmla="*/ 1189433 h 1905650"/>
                <a:gd name="connsiteX2" fmla="*/ 204634 w 1230645"/>
                <a:gd name="connsiteY2" fmla="*/ 1263329 h 1905650"/>
                <a:gd name="connsiteX3" fmla="*/ 184739 w 1230645"/>
                <a:gd name="connsiteY3" fmla="*/ 1338645 h 1905650"/>
                <a:gd name="connsiteX4" fmla="*/ 166265 w 1230645"/>
                <a:gd name="connsiteY4" fmla="*/ 1413962 h 1905650"/>
                <a:gd name="connsiteX5" fmla="*/ 150633 w 1230645"/>
                <a:gd name="connsiteY5" fmla="*/ 1489278 h 1905650"/>
                <a:gd name="connsiteX6" fmla="*/ 166265 w 1230645"/>
                <a:gd name="connsiteY6" fmla="*/ 1413961 h 1905650"/>
                <a:gd name="connsiteX7" fmla="*/ 184739 w 1230645"/>
                <a:gd name="connsiteY7" fmla="*/ 1338645 h 1905650"/>
                <a:gd name="connsiteX8" fmla="*/ 204634 w 1230645"/>
                <a:gd name="connsiteY8" fmla="*/ 1263328 h 1905650"/>
                <a:gd name="connsiteX9" fmla="*/ 225949 w 1230645"/>
                <a:gd name="connsiteY9" fmla="*/ 1189433 h 1905650"/>
                <a:gd name="connsiteX10" fmla="*/ 1018906 w 1230645"/>
                <a:gd name="connsiteY10" fmla="*/ 0 h 1905650"/>
                <a:gd name="connsiteX11" fmla="*/ 1018906 w 1230645"/>
                <a:gd name="connsiteY11" fmla="*/ 1422 h 1905650"/>
                <a:gd name="connsiteX12" fmla="*/ 1011801 w 1230645"/>
                <a:gd name="connsiteY12" fmla="*/ 11369 h 1905650"/>
                <a:gd name="connsiteX13" fmla="*/ 999011 w 1230645"/>
                <a:gd name="connsiteY13" fmla="*/ 66791 h 1905650"/>
                <a:gd name="connsiteX14" fmla="*/ 986222 w 1230645"/>
                <a:gd name="connsiteY14" fmla="*/ 123633 h 1905650"/>
                <a:gd name="connsiteX15" fmla="*/ 974853 w 1230645"/>
                <a:gd name="connsiteY15" fmla="*/ 179055 h 1905650"/>
                <a:gd name="connsiteX16" fmla="*/ 964905 w 1230645"/>
                <a:gd name="connsiteY16" fmla="*/ 235897 h 1905650"/>
                <a:gd name="connsiteX17" fmla="*/ 957800 w 1230645"/>
                <a:gd name="connsiteY17" fmla="*/ 292740 h 1905650"/>
                <a:gd name="connsiteX18" fmla="*/ 949274 w 1230645"/>
                <a:gd name="connsiteY18" fmla="*/ 349583 h 1905650"/>
                <a:gd name="connsiteX19" fmla="*/ 937905 w 1230645"/>
                <a:gd name="connsiteY19" fmla="*/ 461846 h 1905650"/>
                <a:gd name="connsiteX20" fmla="*/ 927957 w 1230645"/>
                <a:gd name="connsiteY20" fmla="*/ 576953 h 1905650"/>
                <a:gd name="connsiteX21" fmla="*/ 937904 w 1230645"/>
                <a:gd name="connsiteY21" fmla="*/ 461846 h 1905650"/>
                <a:gd name="connsiteX22" fmla="*/ 949273 w 1230645"/>
                <a:gd name="connsiteY22" fmla="*/ 349583 h 1905650"/>
                <a:gd name="connsiteX23" fmla="*/ 957799 w 1230645"/>
                <a:gd name="connsiteY23" fmla="*/ 292740 h 1905650"/>
                <a:gd name="connsiteX24" fmla="*/ 964905 w 1230645"/>
                <a:gd name="connsiteY24" fmla="*/ 235897 h 1905650"/>
                <a:gd name="connsiteX25" fmla="*/ 974852 w 1230645"/>
                <a:gd name="connsiteY25" fmla="*/ 179055 h 1905650"/>
                <a:gd name="connsiteX26" fmla="*/ 986221 w 1230645"/>
                <a:gd name="connsiteY26" fmla="*/ 123633 h 1905650"/>
                <a:gd name="connsiteX27" fmla="*/ 999011 w 1230645"/>
                <a:gd name="connsiteY27" fmla="*/ 66791 h 1905650"/>
                <a:gd name="connsiteX28" fmla="*/ 1011800 w 1230645"/>
                <a:gd name="connsiteY28" fmla="*/ 11369 h 1905650"/>
                <a:gd name="connsiteX29" fmla="*/ 1003274 w 1230645"/>
                <a:gd name="connsiteY29" fmla="*/ 19895 h 1905650"/>
                <a:gd name="connsiteX30" fmla="*/ 994747 w 1230645"/>
                <a:gd name="connsiteY30" fmla="*/ 29843 h 1905650"/>
                <a:gd name="connsiteX31" fmla="*/ 981958 w 1230645"/>
                <a:gd name="connsiteY31" fmla="*/ 36948 h 1905650"/>
                <a:gd name="connsiteX32" fmla="*/ 970589 w 1230645"/>
                <a:gd name="connsiteY32" fmla="*/ 42632 h 1905650"/>
                <a:gd name="connsiteX33" fmla="*/ 970589 w 1230645"/>
                <a:gd name="connsiteY33" fmla="*/ 42632 h 1905650"/>
                <a:gd name="connsiteX34" fmla="*/ 953537 w 1230645"/>
                <a:gd name="connsiteY34" fmla="*/ 49738 h 1905650"/>
                <a:gd name="connsiteX35" fmla="*/ 936484 w 1230645"/>
                <a:gd name="connsiteY35" fmla="*/ 54001 h 1905650"/>
                <a:gd name="connsiteX36" fmla="*/ 868273 w 1230645"/>
                <a:gd name="connsiteY36" fmla="*/ 100896 h 1905650"/>
                <a:gd name="connsiteX37" fmla="*/ 801482 w 1230645"/>
                <a:gd name="connsiteY37" fmla="*/ 147791 h 1905650"/>
                <a:gd name="connsiteX38" fmla="*/ 734692 w 1230645"/>
                <a:gd name="connsiteY38" fmla="*/ 196107 h 1905650"/>
                <a:gd name="connsiteX39" fmla="*/ 669323 w 1230645"/>
                <a:gd name="connsiteY39" fmla="*/ 245845 h 1905650"/>
                <a:gd name="connsiteX40" fmla="*/ 660797 w 1230645"/>
                <a:gd name="connsiteY40" fmla="*/ 257214 h 1905650"/>
                <a:gd name="connsiteX41" fmla="*/ 648007 w 1230645"/>
                <a:gd name="connsiteY41" fmla="*/ 284213 h 1905650"/>
                <a:gd name="connsiteX42" fmla="*/ 615323 w 1230645"/>
                <a:gd name="connsiteY42" fmla="*/ 362373 h 1905650"/>
                <a:gd name="connsiteX43" fmla="*/ 578375 w 1230645"/>
                <a:gd name="connsiteY43" fmla="*/ 453321 h 1905650"/>
                <a:gd name="connsiteX44" fmla="*/ 562743 w 1230645"/>
                <a:gd name="connsiteY44" fmla="*/ 493111 h 1905650"/>
                <a:gd name="connsiteX45" fmla="*/ 554216 w 1230645"/>
                <a:gd name="connsiteY45" fmla="*/ 522953 h 1905650"/>
                <a:gd name="connsiteX46" fmla="*/ 549954 w 1230645"/>
                <a:gd name="connsiteY46" fmla="*/ 515848 h 1905650"/>
                <a:gd name="connsiteX47" fmla="*/ 549954 w 1230645"/>
                <a:gd name="connsiteY47" fmla="*/ 505900 h 1905650"/>
                <a:gd name="connsiteX48" fmla="*/ 555638 w 1230645"/>
                <a:gd name="connsiteY48" fmla="*/ 477479 h 1905650"/>
                <a:gd name="connsiteX49" fmla="*/ 561322 w 1230645"/>
                <a:gd name="connsiteY49" fmla="*/ 440531 h 1905650"/>
                <a:gd name="connsiteX50" fmla="*/ 571269 w 1230645"/>
                <a:gd name="connsiteY50" fmla="*/ 400741 h 1905650"/>
                <a:gd name="connsiteX51" fmla="*/ 588322 w 1230645"/>
                <a:gd name="connsiteY51" fmla="*/ 332530 h 1905650"/>
                <a:gd name="connsiteX52" fmla="*/ 594006 w 1230645"/>
                <a:gd name="connsiteY52" fmla="*/ 311214 h 1905650"/>
                <a:gd name="connsiteX53" fmla="*/ 594006 w 1230645"/>
                <a:gd name="connsiteY53" fmla="*/ 306951 h 1905650"/>
                <a:gd name="connsiteX54" fmla="*/ 592586 w 1230645"/>
                <a:gd name="connsiteY54" fmla="*/ 305530 h 1905650"/>
                <a:gd name="connsiteX55" fmla="*/ 535743 w 1230645"/>
                <a:gd name="connsiteY55" fmla="*/ 351004 h 1905650"/>
                <a:gd name="connsiteX56" fmla="*/ 481742 w 1230645"/>
                <a:gd name="connsiteY56" fmla="*/ 396477 h 1905650"/>
                <a:gd name="connsiteX57" fmla="*/ 397899 w 1230645"/>
                <a:gd name="connsiteY57" fmla="*/ 470373 h 1905650"/>
                <a:gd name="connsiteX58" fmla="*/ 315477 w 1230645"/>
                <a:gd name="connsiteY58" fmla="*/ 547110 h 1905650"/>
                <a:gd name="connsiteX59" fmla="*/ 245845 w 1230645"/>
                <a:gd name="connsiteY59" fmla="*/ 615322 h 1905650"/>
                <a:gd name="connsiteX60" fmla="*/ 181897 w 1230645"/>
                <a:gd name="connsiteY60" fmla="*/ 682112 h 1905650"/>
                <a:gd name="connsiteX61" fmla="*/ 117948 w 1230645"/>
                <a:gd name="connsiteY61" fmla="*/ 753166 h 1905650"/>
                <a:gd name="connsiteX62" fmla="*/ 56843 w 1230645"/>
                <a:gd name="connsiteY62" fmla="*/ 825639 h 1905650"/>
                <a:gd name="connsiteX63" fmla="*/ 43943 w 1230645"/>
                <a:gd name="connsiteY63" fmla="*/ 926691 h 1905650"/>
                <a:gd name="connsiteX64" fmla="*/ 80254 w 1230645"/>
                <a:gd name="connsiteY64" fmla="*/ 1168781 h 1905650"/>
                <a:gd name="connsiteX65" fmla="*/ 27725 w 1230645"/>
                <a:gd name="connsiteY65" fmla="*/ 1053728 h 1905650"/>
                <a:gd name="connsiteX66" fmla="*/ 22737 w 1230645"/>
                <a:gd name="connsiteY66" fmla="*/ 1092800 h 1905650"/>
                <a:gd name="connsiteX67" fmla="*/ 11369 w 1230645"/>
                <a:gd name="connsiteY67" fmla="*/ 1175222 h 1905650"/>
                <a:gd name="connsiteX68" fmla="*/ 11369 w 1230645"/>
                <a:gd name="connsiteY68" fmla="*/ 1266170 h 1905650"/>
                <a:gd name="connsiteX69" fmla="*/ 9947 w 1230645"/>
                <a:gd name="connsiteY69" fmla="*/ 1355698 h 1905650"/>
                <a:gd name="connsiteX70" fmla="*/ 4263 w 1230645"/>
                <a:gd name="connsiteY70" fmla="*/ 1539015 h 1905650"/>
                <a:gd name="connsiteX71" fmla="*/ 0 w 1230645"/>
                <a:gd name="connsiteY71" fmla="*/ 1722333 h 1905650"/>
                <a:gd name="connsiteX72" fmla="*/ 0 w 1230645"/>
                <a:gd name="connsiteY72" fmla="*/ 1814702 h 1905650"/>
                <a:gd name="connsiteX73" fmla="*/ 0 w 1230645"/>
                <a:gd name="connsiteY73" fmla="*/ 1905650 h 1905650"/>
                <a:gd name="connsiteX74" fmla="*/ 105159 w 1230645"/>
                <a:gd name="connsiteY74" fmla="*/ 1796228 h 1905650"/>
                <a:gd name="connsiteX75" fmla="*/ 395057 w 1230645"/>
                <a:gd name="connsiteY75" fmla="*/ 1485015 h 1905650"/>
                <a:gd name="connsiteX76" fmla="*/ 395057 w 1230645"/>
                <a:gd name="connsiteY76" fmla="*/ 1485014 h 1905650"/>
                <a:gd name="connsiteX77" fmla="*/ 653691 w 1230645"/>
                <a:gd name="connsiteY77" fmla="*/ 1205065 h 1905650"/>
                <a:gd name="connsiteX78" fmla="*/ 913746 w 1230645"/>
                <a:gd name="connsiteY78" fmla="*/ 919430 h 1905650"/>
                <a:gd name="connsiteX79" fmla="*/ 916589 w 1230645"/>
                <a:gd name="connsiteY79" fmla="*/ 804324 h 1905650"/>
                <a:gd name="connsiteX80" fmla="*/ 913747 w 1230645"/>
                <a:gd name="connsiteY80" fmla="*/ 919430 h 1905650"/>
                <a:gd name="connsiteX81" fmla="*/ 1215014 w 1230645"/>
                <a:gd name="connsiteY81" fmla="*/ 581216 h 1905650"/>
                <a:gd name="connsiteX82" fmla="*/ 1230645 w 1230645"/>
                <a:gd name="connsiteY82" fmla="*/ 466110 h 190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30645" h="1905650">
                  <a:moveTo>
                    <a:pt x="238259" y="1147740"/>
                  </a:moveTo>
                  <a:lnTo>
                    <a:pt x="225949" y="1189433"/>
                  </a:lnTo>
                  <a:lnTo>
                    <a:pt x="204634" y="1263329"/>
                  </a:lnTo>
                  <a:lnTo>
                    <a:pt x="184739" y="1338645"/>
                  </a:lnTo>
                  <a:lnTo>
                    <a:pt x="166265" y="1413962"/>
                  </a:lnTo>
                  <a:lnTo>
                    <a:pt x="150633" y="1489278"/>
                  </a:lnTo>
                  <a:lnTo>
                    <a:pt x="166265" y="1413961"/>
                  </a:lnTo>
                  <a:lnTo>
                    <a:pt x="184739" y="1338645"/>
                  </a:lnTo>
                  <a:lnTo>
                    <a:pt x="204634" y="1263328"/>
                  </a:lnTo>
                  <a:lnTo>
                    <a:pt x="225949" y="1189433"/>
                  </a:lnTo>
                  <a:close/>
                  <a:moveTo>
                    <a:pt x="1018906" y="0"/>
                  </a:moveTo>
                  <a:lnTo>
                    <a:pt x="1018906" y="1422"/>
                  </a:lnTo>
                  <a:lnTo>
                    <a:pt x="1011801" y="11369"/>
                  </a:lnTo>
                  <a:lnTo>
                    <a:pt x="999011" y="66791"/>
                  </a:lnTo>
                  <a:lnTo>
                    <a:pt x="986222" y="123633"/>
                  </a:lnTo>
                  <a:lnTo>
                    <a:pt x="974853" y="179055"/>
                  </a:lnTo>
                  <a:lnTo>
                    <a:pt x="964905" y="235897"/>
                  </a:lnTo>
                  <a:lnTo>
                    <a:pt x="957800" y="292740"/>
                  </a:lnTo>
                  <a:lnTo>
                    <a:pt x="949274" y="349583"/>
                  </a:lnTo>
                  <a:lnTo>
                    <a:pt x="937905" y="461846"/>
                  </a:lnTo>
                  <a:lnTo>
                    <a:pt x="927957" y="576953"/>
                  </a:lnTo>
                  <a:lnTo>
                    <a:pt x="937904" y="461846"/>
                  </a:lnTo>
                  <a:lnTo>
                    <a:pt x="949273" y="349583"/>
                  </a:lnTo>
                  <a:lnTo>
                    <a:pt x="957799" y="292740"/>
                  </a:lnTo>
                  <a:lnTo>
                    <a:pt x="964905" y="235897"/>
                  </a:lnTo>
                  <a:lnTo>
                    <a:pt x="974852" y="179055"/>
                  </a:lnTo>
                  <a:lnTo>
                    <a:pt x="986221" y="123633"/>
                  </a:lnTo>
                  <a:lnTo>
                    <a:pt x="999011" y="66791"/>
                  </a:lnTo>
                  <a:lnTo>
                    <a:pt x="1011800" y="11369"/>
                  </a:lnTo>
                  <a:lnTo>
                    <a:pt x="1003274" y="19895"/>
                  </a:lnTo>
                  <a:lnTo>
                    <a:pt x="994747" y="29843"/>
                  </a:lnTo>
                  <a:lnTo>
                    <a:pt x="981958" y="36948"/>
                  </a:lnTo>
                  <a:lnTo>
                    <a:pt x="970589" y="42632"/>
                  </a:lnTo>
                  <a:lnTo>
                    <a:pt x="970589" y="42632"/>
                  </a:lnTo>
                  <a:lnTo>
                    <a:pt x="953537" y="49738"/>
                  </a:lnTo>
                  <a:lnTo>
                    <a:pt x="936484" y="54001"/>
                  </a:lnTo>
                  <a:lnTo>
                    <a:pt x="868273" y="100896"/>
                  </a:lnTo>
                  <a:lnTo>
                    <a:pt x="801482" y="147791"/>
                  </a:lnTo>
                  <a:lnTo>
                    <a:pt x="734692" y="196107"/>
                  </a:lnTo>
                  <a:lnTo>
                    <a:pt x="669323" y="245845"/>
                  </a:lnTo>
                  <a:lnTo>
                    <a:pt x="660797" y="257214"/>
                  </a:lnTo>
                  <a:lnTo>
                    <a:pt x="648007" y="284213"/>
                  </a:lnTo>
                  <a:lnTo>
                    <a:pt x="615323" y="362373"/>
                  </a:lnTo>
                  <a:lnTo>
                    <a:pt x="578375" y="453321"/>
                  </a:lnTo>
                  <a:lnTo>
                    <a:pt x="562743" y="493111"/>
                  </a:lnTo>
                  <a:lnTo>
                    <a:pt x="554216" y="522953"/>
                  </a:lnTo>
                  <a:lnTo>
                    <a:pt x="549954" y="515848"/>
                  </a:lnTo>
                  <a:lnTo>
                    <a:pt x="549954" y="505900"/>
                  </a:lnTo>
                  <a:lnTo>
                    <a:pt x="555638" y="477479"/>
                  </a:lnTo>
                  <a:lnTo>
                    <a:pt x="561322" y="440531"/>
                  </a:lnTo>
                  <a:lnTo>
                    <a:pt x="571269" y="400741"/>
                  </a:lnTo>
                  <a:lnTo>
                    <a:pt x="588322" y="332530"/>
                  </a:lnTo>
                  <a:lnTo>
                    <a:pt x="594006" y="311214"/>
                  </a:lnTo>
                  <a:lnTo>
                    <a:pt x="594006" y="306951"/>
                  </a:lnTo>
                  <a:lnTo>
                    <a:pt x="592586" y="305530"/>
                  </a:lnTo>
                  <a:lnTo>
                    <a:pt x="535743" y="351004"/>
                  </a:lnTo>
                  <a:lnTo>
                    <a:pt x="481742" y="396477"/>
                  </a:lnTo>
                  <a:lnTo>
                    <a:pt x="397899" y="470373"/>
                  </a:lnTo>
                  <a:lnTo>
                    <a:pt x="315477" y="547110"/>
                  </a:lnTo>
                  <a:lnTo>
                    <a:pt x="245845" y="615322"/>
                  </a:lnTo>
                  <a:lnTo>
                    <a:pt x="181897" y="682112"/>
                  </a:lnTo>
                  <a:lnTo>
                    <a:pt x="117948" y="753166"/>
                  </a:lnTo>
                  <a:lnTo>
                    <a:pt x="56843" y="825639"/>
                  </a:lnTo>
                  <a:lnTo>
                    <a:pt x="43943" y="926691"/>
                  </a:lnTo>
                  <a:lnTo>
                    <a:pt x="80254" y="1168781"/>
                  </a:lnTo>
                  <a:lnTo>
                    <a:pt x="27725" y="1053728"/>
                  </a:lnTo>
                  <a:lnTo>
                    <a:pt x="22737" y="1092800"/>
                  </a:lnTo>
                  <a:lnTo>
                    <a:pt x="11369" y="1175222"/>
                  </a:lnTo>
                  <a:lnTo>
                    <a:pt x="11369" y="1266170"/>
                  </a:lnTo>
                  <a:lnTo>
                    <a:pt x="9947" y="1355698"/>
                  </a:lnTo>
                  <a:lnTo>
                    <a:pt x="4263" y="1539015"/>
                  </a:lnTo>
                  <a:lnTo>
                    <a:pt x="0" y="1722333"/>
                  </a:lnTo>
                  <a:lnTo>
                    <a:pt x="0" y="1814702"/>
                  </a:lnTo>
                  <a:lnTo>
                    <a:pt x="0" y="1905650"/>
                  </a:lnTo>
                  <a:lnTo>
                    <a:pt x="105159" y="1796228"/>
                  </a:lnTo>
                  <a:lnTo>
                    <a:pt x="395057" y="1485015"/>
                  </a:lnTo>
                  <a:lnTo>
                    <a:pt x="395057" y="1485014"/>
                  </a:lnTo>
                  <a:lnTo>
                    <a:pt x="653691" y="1205065"/>
                  </a:lnTo>
                  <a:lnTo>
                    <a:pt x="913746" y="919430"/>
                  </a:lnTo>
                  <a:lnTo>
                    <a:pt x="916589" y="804324"/>
                  </a:lnTo>
                  <a:lnTo>
                    <a:pt x="913747" y="919430"/>
                  </a:lnTo>
                  <a:lnTo>
                    <a:pt x="1215014" y="581216"/>
                  </a:lnTo>
                  <a:lnTo>
                    <a:pt x="1230645" y="466110"/>
                  </a:lnTo>
                  <a:close/>
                </a:path>
              </a:pathLst>
            </a:custGeom>
            <a:solidFill>
              <a:schemeClr val="accent4"/>
            </a:solidFill>
            <a:ln>
              <a:noFill/>
            </a:ln>
          </p:spPr>
          <p:txBody>
            <a:bodyPr/>
            <a:lstStyle/>
            <a:p>
              <a:pPr fontAlgn="auto">
                <a:spcBef>
                  <a:spcPts val="0"/>
                </a:spcBef>
                <a:spcAft>
                  <a:spcPts val="0"/>
                </a:spcAft>
                <a:defRPr/>
              </a:pPr>
              <a:endParaRPr lang="en-AU">
                <a:latin typeface="+mn-lt"/>
              </a:endParaRPr>
            </a:p>
          </p:txBody>
        </p:sp>
        <p:sp>
          <p:nvSpPr>
            <p:cNvPr id="81" name="Freeform 36"/>
            <p:cNvSpPr>
              <a:spLocks/>
            </p:cNvSpPr>
            <p:nvPr/>
          </p:nvSpPr>
          <p:spPr bwMode="auto">
            <a:xfrm flipH="1">
              <a:off x="649596" y="1481138"/>
              <a:ext cx="2123019" cy="1260933"/>
            </a:xfrm>
            <a:custGeom>
              <a:avLst/>
              <a:gdLst>
                <a:gd name="T0" fmla="*/ 858255 w 1031695"/>
                <a:gd name="T1" fmla="*/ 0 h 1189433"/>
                <a:gd name="T2" fmla="*/ 844845 w 1031695"/>
                <a:gd name="T3" fmla="*/ 1220 h 1189433"/>
                <a:gd name="T4" fmla="*/ 832654 w 1031695"/>
                <a:gd name="T5" fmla="*/ 6096 h 1189433"/>
                <a:gd name="T6" fmla="*/ 759507 w 1031695"/>
                <a:gd name="T7" fmla="*/ 34135 h 1189433"/>
                <a:gd name="T8" fmla="*/ 672949 w 1031695"/>
                <a:gd name="T9" fmla="*/ 71928 h 1189433"/>
                <a:gd name="T10" fmla="*/ 574202 w 1031695"/>
                <a:gd name="T11" fmla="*/ 117035 h 1189433"/>
                <a:gd name="T12" fmla="*/ 495191 w 1031695"/>
                <a:gd name="T13" fmla="*/ 154321 h 1189433"/>
                <a:gd name="T14" fmla="*/ 428548 w 1031695"/>
                <a:gd name="T15" fmla="*/ 297585 h 1189433"/>
                <a:gd name="T16" fmla="*/ 438795 w 1031695"/>
                <a:gd name="T17" fmla="*/ 181690 h 1189433"/>
                <a:gd name="T18" fmla="*/ 377925 w 1031695"/>
                <a:gd name="T19" fmla="*/ 212126 h 1189433"/>
                <a:gd name="T20" fmla="*/ 284053 w 1031695"/>
                <a:gd name="T21" fmla="*/ 259671 h 1189433"/>
                <a:gd name="T22" fmla="*/ 186524 w 1031695"/>
                <a:gd name="T23" fmla="*/ 312092 h 1189433"/>
                <a:gd name="T24" fmla="*/ 87776 w 1031695"/>
                <a:gd name="T25" fmla="*/ 366953 h 1189433"/>
                <a:gd name="T26" fmla="*/ 14630 w 1031695"/>
                <a:gd name="T27" fmla="*/ 925306 h 1189433"/>
                <a:gd name="T28" fmla="*/ 13410 w 1031695"/>
                <a:gd name="T29" fmla="*/ 921648 h 1189433"/>
                <a:gd name="T30" fmla="*/ 0 w 1031695"/>
                <a:gd name="T31" fmla="*/ 1020396 h 1189433"/>
                <a:gd name="T32" fmla="*/ 268205 w 1031695"/>
                <a:gd name="T33" fmla="*/ 718056 h 1189433"/>
                <a:gd name="T34" fmla="*/ 338913 w 1031695"/>
                <a:gd name="T35" fmla="*/ 637595 h 1189433"/>
                <a:gd name="T36" fmla="*/ 614432 w 1031695"/>
                <a:gd name="T37" fmla="*/ 319408 h 1189433"/>
                <a:gd name="T38" fmla="*/ 885075 w 1031695"/>
                <a:gd name="T39" fmla="*/ 6096 h 1189433"/>
                <a:gd name="T40" fmla="*/ 872884 w 1031695"/>
                <a:gd name="T41" fmla="*/ 1220 h 11894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31695" h="1189433">
                  <a:moveTo>
                    <a:pt x="1000432" y="0"/>
                  </a:moveTo>
                  <a:lnTo>
                    <a:pt x="984800" y="1422"/>
                  </a:lnTo>
                  <a:lnTo>
                    <a:pt x="970590" y="7106"/>
                  </a:lnTo>
                  <a:lnTo>
                    <a:pt x="885326" y="39790"/>
                  </a:lnTo>
                  <a:lnTo>
                    <a:pt x="784429" y="83843"/>
                  </a:lnTo>
                  <a:lnTo>
                    <a:pt x="669323" y="136423"/>
                  </a:lnTo>
                  <a:lnTo>
                    <a:pt x="577224" y="179885"/>
                  </a:lnTo>
                  <a:lnTo>
                    <a:pt x="499540" y="346882"/>
                  </a:lnTo>
                  <a:lnTo>
                    <a:pt x="511485" y="211789"/>
                  </a:lnTo>
                  <a:lnTo>
                    <a:pt x="440531" y="247266"/>
                  </a:lnTo>
                  <a:lnTo>
                    <a:pt x="331109" y="302688"/>
                  </a:lnTo>
                  <a:lnTo>
                    <a:pt x="217423" y="363793"/>
                  </a:lnTo>
                  <a:lnTo>
                    <a:pt x="102317" y="427742"/>
                  </a:lnTo>
                  <a:lnTo>
                    <a:pt x="17053" y="1078590"/>
                  </a:lnTo>
                  <a:lnTo>
                    <a:pt x="15631" y="1074327"/>
                  </a:lnTo>
                  <a:lnTo>
                    <a:pt x="0" y="1189433"/>
                  </a:lnTo>
                  <a:lnTo>
                    <a:pt x="312635" y="837008"/>
                  </a:lnTo>
                  <a:lnTo>
                    <a:pt x="395057" y="743218"/>
                  </a:lnTo>
                  <a:lnTo>
                    <a:pt x="716218" y="372320"/>
                  </a:lnTo>
                  <a:lnTo>
                    <a:pt x="1031695" y="7106"/>
                  </a:lnTo>
                  <a:lnTo>
                    <a:pt x="1017484" y="1422"/>
                  </a:lnTo>
                  <a:lnTo>
                    <a:pt x="1000432" y="0"/>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 name="Freeform 34"/>
            <p:cNvSpPr>
              <a:spLocks/>
            </p:cNvSpPr>
            <p:nvPr/>
          </p:nvSpPr>
          <p:spPr bwMode="auto">
            <a:xfrm flipH="1">
              <a:off x="6071189" y="4675362"/>
              <a:ext cx="2615611" cy="1331738"/>
            </a:xfrm>
            <a:custGeom>
              <a:avLst/>
              <a:gdLst>
                <a:gd name="T0" fmla="*/ 1035026 w 1271073"/>
                <a:gd name="T1" fmla="*/ 0 h 1256223"/>
                <a:gd name="T2" fmla="*/ 872884 w 1271073"/>
                <a:gd name="T3" fmla="*/ 165799 h 1256223"/>
                <a:gd name="T4" fmla="*/ 714400 w 1271073"/>
                <a:gd name="T5" fmla="*/ 327941 h 1256223"/>
                <a:gd name="T6" fmla="*/ 559572 w 1271073"/>
                <a:gd name="T7" fmla="*/ 482768 h 1256223"/>
                <a:gd name="T8" fmla="*/ 408403 w 1271073"/>
                <a:gd name="T9" fmla="*/ 633938 h 1256223"/>
                <a:gd name="T10" fmla="*/ 0 w 1271073"/>
                <a:gd name="T11" fmla="*/ 1077694 h 1256223"/>
                <a:gd name="T12" fmla="*/ 302641 w 1271073"/>
                <a:gd name="T13" fmla="*/ 947353 h 1256223"/>
                <a:gd name="T14" fmla="*/ 547435 w 1271073"/>
                <a:gd name="T15" fmla="*/ 638860 h 1256223"/>
                <a:gd name="T16" fmla="*/ 771614 w 1271073"/>
                <a:gd name="T17" fmla="*/ 379219 h 1256223"/>
                <a:gd name="T18" fmla="*/ 1001217 w 1271073"/>
                <a:gd name="T19" fmla="*/ 113298 h 1256223"/>
                <a:gd name="T20" fmla="*/ 1090434 w 1271073"/>
                <a:gd name="T21" fmla="*/ 7555 h 1256223"/>
                <a:gd name="T22" fmla="*/ 1075257 w 1271073"/>
                <a:gd name="T23" fmla="*/ 4876 h 1256223"/>
                <a:gd name="T24" fmla="*/ 1055751 w 1271073"/>
                <a:gd name="T25" fmla="*/ 2438 h 12562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71073" h="1256223">
                  <a:moveTo>
                    <a:pt x="1206486" y="0"/>
                  </a:moveTo>
                  <a:lnTo>
                    <a:pt x="1017484" y="193265"/>
                  </a:lnTo>
                  <a:lnTo>
                    <a:pt x="832746" y="382267"/>
                  </a:lnTo>
                  <a:lnTo>
                    <a:pt x="652270" y="562743"/>
                  </a:lnTo>
                  <a:lnTo>
                    <a:pt x="476058" y="738955"/>
                  </a:lnTo>
                  <a:lnTo>
                    <a:pt x="0" y="1256223"/>
                  </a:lnTo>
                  <a:lnTo>
                    <a:pt x="352776" y="1104290"/>
                  </a:lnTo>
                  <a:lnTo>
                    <a:pt x="638122" y="744692"/>
                  </a:lnTo>
                  <a:lnTo>
                    <a:pt x="899438" y="442040"/>
                  </a:lnTo>
                  <a:lnTo>
                    <a:pt x="1167077" y="132067"/>
                  </a:lnTo>
                  <a:lnTo>
                    <a:pt x="1271073" y="8806"/>
                  </a:lnTo>
                  <a:lnTo>
                    <a:pt x="1253382" y="5684"/>
                  </a:lnTo>
                  <a:lnTo>
                    <a:pt x="1230645" y="2842"/>
                  </a:lnTo>
                  <a:lnTo>
                    <a:pt x="1206486" y="0"/>
                  </a:lnTo>
                  <a:close/>
                </a:path>
              </a:pathLst>
            </a:custGeom>
            <a:solidFill>
              <a:srgbClr val="4918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3" name="Freeform 82"/>
            <p:cNvSpPr>
              <a:spLocks/>
            </p:cNvSpPr>
            <p:nvPr/>
          </p:nvSpPr>
          <p:spPr bwMode="auto">
            <a:xfrm flipH="1">
              <a:off x="2288963" y="3599924"/>
              <a:ext cx="3682562" cy="1124134"/>
            </a:xfrm>
            <a:custGeom>
              <a:avLst/>
              <a:gdLst>
                <a:gd name="connsiteX0" fmla="*/ 875383 w 1790544"/>
                <a:gd name="connsiteY0" fmla="*/ 511533 h 1061537"/>
                <a:gd name="connsiteX1" fmla="*/ 876799 w 1790544"/>
                <a:gd name="connsiteY1" fmla="*/ 511585 h 1061537"/>
                <a:gd name="connsiteX2" fmla="*/ 876798 w 1790544"/>
                <a:gd name="connsiteY2" fmla="*/ 511585 h 1061537"/>
                <a:gd name="connsiteX3" fmla="*/ 1020326 w 1790544"/>
                <a:gd name="connsiteY3" fmla="*/ 0 h 1061537"/>
                <a:gd name="connsiteX4" fmla="*/ 956378 w 1790544"/>
                <a:gd name="connsiteY4" fmla="*/ 0 h 1061537"/>
                <a:gd name="connsiteX5" fmla="*/ 945010 w 1790544"/>
                <a:gd name="connsiteY5" fmla="*/ 0 h 1061537"/>
                <a:gd name="connsiteX6" fmla="*/ 932220 w 1790544"/>
                <a:gd name="connsiteY6" fmla="*/ 1422 h 1061537"/>
                <a:gd name="connsiteX7" fmla="*/ 724744 w 1790544"/>
                <a:gd name="connsiteY7" fmla="*/ 227371 h 1061537"/>
                <a:gd name="connsiteX8" fmla="*/ 520111 w 1790544"/>
                <a:gd name="connsiteY8" fmla="*/ 446215 h 1061537"/>
                <a:gd name="connsiteX9" fmla="*/ 559900 w 1790544"/>
                <a:gd name="connsiteY9" fmla="*/ 459005 h 1061537"/>
                <a:gd name="connsiteX10" fmla="*/ 601112 w 1790544"/>
                <a:gd name="connsiteY10" fmla="*/ 471795 h 1061537"/>
                <a:gd name="connsiteX11" fmla="*/ 639480 w 1790544"/>
                <a:gd name="connsiteY11" fmla="*/ 481743 h 1061537"/>
                <a:gd name="connsiteX12" fmla="*/ 601111 w 1790544"/>
                <a:gd name="connsiteY12" fmla="*/ 471795 h 1061537"/>
                <a:gd name="connsiteX13" fmla="*/ 559900 w 1790544"/>
                <a:gd name="connsiteY13" fmla="*/ 459005 h 1061537"/>
                <a:gd name="connsiteX14" fmla="*/ 520110 w 1790544"/>
                <a:gd name="connsiteY14" fmla="*/ 446215 h 1061537"/>
                <a:gd name="connsiteX15" fmla="*/ 237318 w 1790544"/>
                <a:gd name="connsiteY15" fmla="*/ 744640 h 1061537"/>
                <a:gd name="connsiteX16" fmla="*/ 0 w 1790544"/>
                <a:gd name="connsiteY16" fmla="*/ 993326 h 1061537"/>
                <a:gd name="connsiteX17" fmla="*/ 24158 w 1790544"/>
                <a:gd name="connsiteY17" fmla="*/ 996168 h 1061537"/>
                <a:gd name="connsiteX18" fmla="*/ 46895 w 1790544"/>
                <a:gd name="connsiteY18" fmla="*/ 999010 h 1061537"/>
                <a:gd name="connsiteX19" fmla="*/ 71053 w 1790544"/>
                <a:gd name="connsiteY19" fmla="*/ 1003274 h 1061537"/>
                <a:gd name="connsiteX20" fmla="*/ 93791 w 1790544"/>
                <a:gd name="connsiteY20" fmla="*/ 1010379 h 1061537"/>
                <a:gd name="connsiteX21" fmla="*/ 116528 w 1790544"/>
                <a:gd name="connsiteY21" fmla="*/ 1020327 h 1061537"/>
                <a:gd name="connsiteX22" fmla="*/ 139265 w 1790544"/>
                <a:gd name="connsiteY22" fmla="*/ 1028853 h 1061537"/>
                <a:gd name="connsiteX23" fmla="*/ 160580 w 1790544"/>
                <a:gd name="connsiteY23" fmla="*/ 1043064 h 1061537"/>
                <a:gd name="connsiteX24" fmla="*/ 179055 w 1790544"/>
                <a:gd name="connsiteY24" fmla="*/ 1060117 h 1061537"/>
                <a:gd name="connsiteX25" fmla="*/ 223107 w 1790544"/>
                <a:gd name="connsiteY25" fmla="*/ 1061537 h 1061537"/>
                <a:gd name="connsiteX26" fmla="*/ 265739 w 1790544"/>
                <a:gd name="connsiteY26" fmla="*/ 1061537 h 1061537"/>
                <a:gd name="connsiteX27" fmla="*/ 308371 w 1790544"/>
                <a:gd name="connsiteY27" fmla="*/ 1061537 h 1061537"/>
                <a:gd name="connsiteX28" fmla="*/ 349583 w 1790544"/>
                <a:gd name="connsiteY28" fmla="*/ 1060117 h 1061537"/>
                <a:gd name="connsiteX29" fmla="*/ 392215 w 1790544"/>
                <a:gd name="connsiteY29" fmla="*/ 1058695 h 1061537"/>
                <a:gd name="connsiteX30" fmla="*/ 433425 w 1790544"/>
                <a:gd name="connsiteY30" fmla="*/ 1054432 h 1061537"/>
                <a:gd name="connsiteX31" fmla="*/ 473215 w 1790544"/>
                <a:gd name="connsiteY31" fmla="*/ 1050169 h 1061537"/>
                <a:gd name="connsiteX32" fmla="*/ 514426 w 1790544"/>
                <a:gd name="connsiteY32" fmla="*/ 1043064 h 1061537"/>
                <a:gd name="connsiteX33" fmla="*/ 554216 w 1790544"/>
                <a:gd name="connsiteY33" fmla="*/ 1037380 h 1061537"/>
                <a:gd name="connsiteX34" fmla="*/ 592585 w 1790544"/>
                <a:gd name="connsiteY34" fmla="*/ 1028853 h 1061537"/>
                <a:gd name="connsiteX35" fmla="*/ 632375 w 1790544"/>
                <a:gd name="connsiteY35" fmla="*/ 1020327 h 1061537"/>
                <a:gd name="connsiteX36" fmla="*/ 670744 w 1790544"/>
                <a:gd name="connsiteY36" fmla="*/ 1010379 h 1061537"/>
                <a:gd name="connsiteX37" fmla="*/ 707691 w 1790544"/>
                <a:gd name="connsiteY37" fmla="*/ 999010 h 1061537"/>
                <a:gd name="connsiteX38" fmla="*/ 747481 w 1790544"/>
                <a:gd name="connsiteY38" fmla="*/ 987642 h 1061537"/>
                <a:gd name="connsiteX39" fmla="*/ 784429 w 1790544"/>
                <a:gd name="connsiteY39" fmla="*/ 974853 h 1061537"/>
                <a:gd name="connsiteX40" fmla="*/ 821377 w 1790544"/>
                <a:gd name="connsiteY40" fmla="*/ 960642 h 1061537"/>
                <a:gd name="connsiteX41" fmla="*/ 545690 w 1790544"/>
                <a:gd name="connsiteY41" fmla="*/ 804324 h 1061537"/>
                <a:gd name="connsiteX42" fmla="*/ 585480 w 1790544"/>
                <a:gd name="connsiteY42" fmla="*/ 802903 h 1061537"/>
                <a:gd name="connsiteX43" fmla="*/ 847444 w 1790544"/>
                <a:gd name="connsiteY43" fmla="*/ 793128 h 1061537"/>
                <a:gd name="connsiteX44" fmla="*/ 807634 w 1790544"/>
                <a:gd name="connsiteY44" fmla="*/ 762431 h 1061537"/>
                <a:gd name="connsiteX45" fmla="*/ 912319 w 1790544"/>
                <a:gd name="connsiteY45" fmla="*/ 790708 h 1061537"/>
                <a:gd name="connsiteX46" fmla="*/ 1156748 w 1790544"/>
                <a:gd name="connsiteY46" fmla="*/ 781587 h 1061537"/>
                <a:gd name="connsiteX47" fmla="*/ 1196538 w 1790544"/>
                <a:gd name="connsiteY47" fmla="*/ 754587 h 1061537"/>
                <a:gd name="connsiteX48" fmla="*/ 1236328 w 1790544"/>
                <a:gd name="connsiteY48" fmla="*/ 724745 h 1061537"/>
                <a:gd name="connsiteX49" fmla="*/ 1274697 w 1790544"/>
                <a:gd name="connsiteY49" fmla="*/ 696323 h 1061537"/>
                <a:gd name="connsiteX50" fmla="*/ 1311644 w 1790544"/>
                <a:gd name="connsiteY50" fmla="*/ 663638 h 1061537"/>
                <a:gd name="connsiteX51" fmla="*/ 1348592 w 1790544"/>
                <a:gd name="connsiteY51" fmla="*/ 633796 h 1061537"/>
                <a:gd name="connsiteX52" fmla="*/ 1385540 w 1790544"/>
                <a:gd name="connsiteY52" fmla="*/ 599691 h 1061537"/>
                <a:gd name="connsiteX53" fmla="*/ 1421067 w 1790544"/>
                <a:gd name="connsiteY53" fmla="*/ 565585 h 1061537"/>
                <a:gd name="connsiteX54" fmla="*/ 1456593 w 1790544"/>
                <a:gd name="connsiteY54" fmla="*/ 532900 h 1061537"/>
                <a:gd name="connsiteX55" fmla="*/ 1490699 w 1790544"/>
                <a:gd name="connsiteY55" fmla="*/ 497374 h 1061537"/>
                <a:gd name="connsiteX56" fmla="*/ 1524804 w 1790544"/>
                <a:gd name="connsiteY56" fmla="*/ 461848 h 1061537"/>
                <a:gd name="connsiteX57" fmla="*/ 1591595 w 1790544"/>
                <a:gd name="connsiteY57" fmla="*/ 386531 h 1061537"/>
                <a:gd name="connsiteX58" fmla="*/ 1629068 w 1790544"/>
                <a:gd name="connsiteY58" fmla="*/ 340730 h 1061537"/>
                <a:gd name="connsiteX59" fmla="*/ 1596711 w 1790544"/>
                <a:gd name="connsiteY59" fmla="*/ 319108 h 1061537"/>
                <a:gd name="connsiteX60" fmla="*/ 1680232 w 1790544"/>
                <a:gd name="connsiteY60" fmla="*/ 277511 h 1061537"/>
                <a:gd name="connsiteX61" fmla="*/ 1718069 w 1790544"/>
                <a:gd name="connsiteY61" fmla="*/ 230214 h 1061537"/>
                <a:gd name="connsiteX62" fmla="*/ 1718070 w 1790544"/>
                <a:gd name="connsiteY62" fmla="*/ 230213 h 1061537"/>
                <a:gd name="connsiteX63" fmla="*/ 1753596 w 1790544"/>
                <a:gd name="connsiteY63" fmla="*/ 180476 h 1061537"/>
                <a:gd name="connsiteX64" fmla="*/ 1790544 w 1790544"/>
                <a:gd name="connsiteY64" fmla="*/ 130738 h 1061537"/>
                <a:gd name="connsiteX65" fmla="*/ 1429593 w 1790544"/>
                <a:gd name="connsiteY65" fmla="*/ 31264 h 1061537"/>
                <a:gd name="connsiteX66" fmla="*/ 1436699 w 1790544"/>
                <a:gd name="connsiteY66" fmla="*/ 29843 h 1061537"/>
                <a:gd name="connsiteX67" fmla="*/ 1377014 w 1790544"/>
                <a:gd name="connsiteY67" fmla="*/ 25579 h 1061537"/>
                <a:gd name="connsiteX68" fmla="*/ 1318750 w 1790544"/>
                <a:gd name="connsiteY68" fmla="*/ 21317 h 1061537"/>
                <a:gd name="connsiteX69" fmla="*/ 1202223 w 1790544"/>
                <a:gd name="connsiteY69" fmla="*/ 11369 h 1061537"/>
                <a:gd name="connsiteX70" fmla="*/ 1142538 w 1790544"/>
                <a:gd name="connsiteY70" fmla="*/ 7106 h 1061537"/>
                <a:gd name="connsiteX71" fmla="*/ 1081432 w 1790544"/>
                <a:gd name="connsiteY71" fmla="*/ 4264 h 106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790544" h="1061537">
                  <a:moveTo>
                    <a:pt x="875383" y="511533"/>
                  </a:moveTo>
                  <a:lnTo>
                    <a:pt x="876799" y="511585"/>
                  </a:lnTo>
                  <a:lnTo>
                    <a:pt x="876798" y="511585"/>
                  </a:lnTo>
                  <a:close/>
                  <a:moveTo>
                    <a:pt x="1020326" y="0"/>
                  </a:moveTo>
                  <a:lnTo>
                    <a:pt x="956378" y="0"/>
                  </a:lnTo>
                  <a:lnTo>
                    <a:pt x="945010" y="0"/>
                  </a:lnTo>
                  <a:lnTo>
                    <a:pt x="932220" y="1422"/>
                  </a:lnTo>
                  <a:lnTo>
                    <a:pt x="724744" y="227371"/>
                  </a:lnTo>
                  <a:lnTo>
                    <a:pt x="520111" y="446215"/>
                  </a:lnTo>
                  <a:lnTo>
                    <a:pt x="559900" y="459005"/>
                  </a:lnTo>
                  <a:lnTo>
                    <a:pt x="601112" y="471795"/>
                  </a:lnTo>
                  <a:lnTo>
                    <a:pt x="639480" y="481743"/>
                  </a:lnTo>
                  <a:lnTo>
                    <a:pt x="601111" y="471795"/>
                  </a:lnTo>
                  <a:lnTo>
                    <a:pt x="559900" y="459005"/>
                  </a:lnTo>
                  <a:lnTo>
                    <a:pt x="520110" y="446215"/>
                  </a:lnTo>
                  <a:lnTo>
                    <a:pt x="237318" y="744640"/>
                  </a:lnTo>
                  <a:lnTo>
                    <a:pt x="0" y="993326"/>
                  </a:lnTo>
                  <a:lnTo>
                    <a:pt x="24158" y="996168"/>
                  </a:lnTo>
                  <a:lnTo>
                    <a:pt x="46895" y="999010"/>
                  </a:lnTo>
                  <a:lnTo>
                    <a:pt x="71053" y="1003274"/>
                  </a:lnTo>
                  <a:lnTo>
                    <a:pt x="93791" y="1010379"/>
                  </a:lnTo>
                  <a:lnTo>
                    <a:pt x="116528" y="1020327"/>
                  </a:lnTo>
                  <a:lnTo>
                    <a:pt x="139265" y="1028853"/>
                  </a:lnTo>
                  <a:lnTo>
                    <a:pt x="160580" y="1043064"/>
                  </a:lnTo>
                  <a:lnTo>
                    <a:pt x="179055" y="1060117"/>
                  </a:lnTo>
                  <a:lnTo>
                    <a:pt x="223107" y="1061537"/>
                  </a:lnTo>
                  <a:lnTo>
                    <a:pt x="265739" y="1061537"/>
                  </a:lnTo>
                  <a:lnTo>
                    <a:pt x="308371" y="1061537"/>
                  </a:lnTo>
                  <a:lnTo>
                    <a:pt x="349583" y="1060117"/>
                  </a:lnTo>
                  <a:lnTo>
                    <a:pt x="392215" y="1058695"/>
                  </a:lnTo>
                  <a:lnTo>
                    <a:pt x="433425" y="1054432"/>
                  </a:lnTo>
                  <a:lnTo>
                    <a:pt x="473215" y="1050169"/>
                  </a:lnTo>
                  <a:lnTo>
                    <a:pt x="514426" y="1043064"/>
                  </a:lnTo>
                  <a:lnTo>
                    <a:pt x="554216" y="1037380"/>
                  </a:lnTo>
                  <a:lnTo>
                    <a:pt x="592585" y="1028853"/>
                  </a:lnTo>
                  <a:lnTo>
                    <a:pt x="632375" y="1020327"/>
                  </a:lnTo>
                  <a:lnTo>
                    <a:pt x="670744" y="1010379"/>
                  </a:lnTo>
                  <a:lnTo>
                    <a:pt x="707691" y="999010"/>
                  </a:lnTo>
                  <a:lnTo>
                    <a:pt x="747481" y="987642"/>
                  </a:lnTo>
                  <a:lnTo>
                    <a:pt x="784429" y="974853"/>
                  </a:lnTo>
                  <a:lnTo>
                    <a:pt x="821377" y="960642"/>
                  </a:lnTo>
                  <a:lnTo>
                    <a:pt x="545690" y="804324"/>
                  </a:lnTo>
                  <a:lnTo>
                    <a:pt x="585480" y="802903"/>
                  </a:lnTo>
                  <a:lnTo>
                    <a:pt x="847444" y="793128"/>
                  </a:lnTo>
                  <a:lnTo>
                    <a:pt x="807634" y="762431"/>
                  </a:lnTo>
                  <a:lnTo>
                    <a:pt x="912319" y="790708"/>
                  </a:lnTo>
                  <a:lnTo>
                    <a:pt x="1156748" y="781587"/>
                  </a:lnTo>
                  <a:lnTo>
                    <a:pt x="1196538" y="754587"/>
                  </a:lnTo>
                  <a:lnTo>
                    <a:pt x="1236328" y="724745"/>
                  </a:lnTo>
                  <a:lnTo>
                    <a:pt x="1274697" y="696323"/>
                  </a:lnTo>
                  <a:lnTo>
                    <a:pt x="1311644" y="663638"/>
                  </a:lnTo>
                  <a:lnTo>
                    <a:pt x="1348592" y="633796"/>
                  </a:lnTo>
                  <a:lnTo>
                    <a:pt x="1385540" y="599691"/>
                  </a:lnTo>
                  <a:lnTo>
                    <a:pt x="1421067" y="565585"/>
                  </a:lnTo>
                  <a:lnTo>
                    <a:pt x="1456593" y="532900"/>
                  </a:lnTo>
                  <a:lnTo>
                    <a:pt x="1490699" y="497374"/>
                  </a:lnTo>
                  <a:lnTo>
                    <a:pt x="1524804" y="461848"/>
                  </a:lnTo>
                  <a:lnTo>
                    <a:pt x="1591595" y="386531"/>
                  </a:lnTo>
                  <a:lnTo>
                    <a:pt x="1629068" y="340730"/>
                  </a:lnTo>
                  <a:lnTo>
                    <a:pt x="1596711" y="319108"/>
                  </a:lnTo>
                  <a:lnTo>
                    <a:pt x="1680232" y="277511"/>
                  </a:lnTo>
                  <a:lnTo>
                    <a:pt x="1718069" y="230214"/>
                  </a:lnTo>
                  <a:lnTo>
                    <a:pt x="1718070" y="230213"/>
                  </a:lnTo>
                  <a:lnTo>
                    <a:pt x="1753596" y="180476"/>
                  </a:lnTo>
                  <a:lnTo>
                    <a:pt x="1790544" y="130738"/>
                  </a:lnTo>
                  <a:lnTo>
                    <a:pt x="1429593" y="31264"/>
                  </a:lnTo>
                  <a:lnTo>
                    <a:pt x="1436699" y="29843"/>
                  </a:lnTo>
                  <a:lnTo>
                    <a:pt x="1377014" y="25579"/>
                  </a:lnTo>
                  <a:lnTo>
                    <a:pt x="1318750" y="21317"/>
                  </a:lnTo>
                  <a:lnTo>
                    <a:pt x="1202223" y="11369"/>
                  </a:lnTo>
                  <a:lnTo>
                    <a:pt x="1142538" y="7106"/>
                  </a:lnTo>
                  <a:lnTo>
                    <a:pt x="1081432" y="4264"/>
                  </a:lnTo>
                  <a:close/>
                </a:path>
              </a:pathLst>
            </a:custGeom>
            <a:solidFill>
              <a:schemeClr val="accent3"/>
            </a:solidFill>
            <a:ln>
              <a:noFill/>
            </a:ln>
          </p:spPr>
          <p:txBody>
            <a:bodyPr/>
            <a:lstStyle/>
            <a:p>
              <a:pPr fontAlgn="auto">
                <a:spcBef>
                  <a:spcPts val="0"/>
                </a:spcBef>
                <a:spcAft>
                  <a:spcPts val="0"/>
                </a:spcAft>
                <a:defRPr/>
              </a:pPr>
              <a:endParaRPr lang="en-AU">
                <a:latin typeface="+mn-lt"/>
              </a:endParaRPr>
            </a:p>
          </p:txBody>
        </p:sp>
        <p:sp>
          <p:nvSpPr>
            <p:cNvPr id="84" name="Freeform 41"/>
            <p:cNvSpPr>
              <a:spLocks/>
            </p:cNvSpPr>
            <p:nvPr/>
          </p:nvSpPr>
          <p:spPr bwMode="auto">
            <a:xfrm flipH="1">
              <a:off x="2133600" y="2514600"/>
              <a:ext cx="1829796" cy="1062555"/>
            </a:xfrm>
            <a:custGeom>
              <a:avLst/>
              <a:gdLst/>
              <a:ahLst/>
              <a:cxnLst/>
              <a:rect l="0" t="0" r="r" b="b"/>
              <a:pathLst>
                <a:path w="1703859" h="1953967">
                  <a:moveTo>
                    <a:pt x="1200802" y="1264750"/>
                  </a:moveTo>
                  <a:lnTo>
                    <a:pt x="1178065" y="1277540"/>
                  </a:lnTo>
                  <a:lnTo>
                    <a:pt x="1155328" y="1288909"/>
                  </a:lnTo>
                  <a:lnTo>
                    <a:pt x="1131169" y="1300277"/>
                  </a:lnTo>
                  <a:lnTo>
                    <a:pt x="1107011" y="1311646"/>
                  </a:lnTo>
                  <a:lnTo>
                    <a:pt x="1093079" y="1317741"/>
                  </a:lnTo>
                  <a:lnTo>
                    <a:pt x="1084275" y="1321593"/>
                  </a:lnTo>
                  <a:lnTo>
                    <a:pt x="1058695" y="1330119"/>
                  </a:lnTo>
                  <a:lnTo>
                    <a:pt x="1034537" y="1335803"/>
                  </a:lnTo>
                  <a:lnTo>
                    <a:pt x="1010378" y="1342909"/>
                  </a:lnTo>
                  <a:lnTo>
                    <a:pt x="984799" y="1348593"/>
                  </a:lnTo>
                  <a:lnTo>
                    <a:pt x="960642" y="1351436"/>
                  </a:lnTo>
                  <a:lnTo>
                    <a:pt x="935062" y="1357120"/>
                  </a:lnTo>
                  <a:lnTo>
                    <a:pt x="909483" y="1358540"/>
                  </a:lnTo>
                  <a:lnTo>
                    <a:pt x="883904" y="1359962"/>
                  </a:lnTo>
                  <a:lnTo>
                    <a:pt x="858325" y="1359962"/>
                  </a:lnTo>
                  <a:lnTo>
                    <a:pt x="832745" y="1358540"/>
                  </a:lnTo>
                  <a:lnTo>
                    <a:pt x="858325" y="1359961"/>
                  </a:lnTo>
                  <a:lnTo>
                    <a:pt x="883904" y="1359961"/>
                  </a:lnTo>
                  <a:lnTo>
                    <a:pt x="909483" y="1358540"/>
                  </a:lnTo>
                  <a:lnTo>
                    <a:pt x="935062" y="1357119"/>
                  </a:lnTo>
                  <a:lnTo>
                    <a:pt x="960642" y="1351435"/>
                  </a:lnTo>
                  <a:lnTo>
                    <a:pt x="984800" y="1348593"/>
                  </a:lnTo>
                  <a:lnTo>
                    <a:pt x="1010379" y="1342908"/>
                  </a:lnTo>
                  <a:lnTo>
                    <a:pt x="1034537" y="1335803"/>
                  </a:lnTo>
                  <a:lnTo>
                    <a:pt x="1058695" y="1330119"/>
                  </a:lnTo>
                  <a:lnTo>
                    <a:pt x="1084274" y="1321593"/>
                  </a:lnTo>
                  <a:lnTo>
                    <a:pt x="1093079" y="1317741"/>
                  </a:lnTo>
                  <a:lnTo>
                    <a:pt x="1107012" y="1311645"/>
                  </a:lnTo>
                  <a:lnTo>
                    <a:pt x="1131169" y="1300276"/>
                  </a:lnTo>
                  <a:lnTo>
                    <a:pt x="1155328" y="1288908"/>
                  </a:lnTo>
                  <a:lnTo>
                    <a:pt x="1178065" y="1277539"/>
                  </a:lnTo>
                  <a:lnTo>
                    <a:pt x="1200802" y="1264750"/>
                  </a:lnTo>
                  <a:close/>
                  <a:moveTo>
                    <a:pt x="1284645" y="1202223"/>
                  </a:moveTo>
                  <a:lnTo>
                    <a:pt x="1264750" y="1220697"/>
                  </a:lnTo>
                  <a:lnTo>
                    <a:pt x="1243434" y="1234908"/>
                  </a:lnTo>
                  <a:lnTo>
                    <a:pt x="1222118" y="1250539"/>
                  </a:lnTo>
                  <a:lnTo>
                    <a:pt x="1243434" y="1234907"/>
                  </a:lnTo>
                  <a:lnTo>
                    <a:pt x="1264750" y="1220696"/>
                  </a:lnTo>
                  <a:lnTo>
                    <a:pt x="1284645" y="1202223"/>
                  </a:lnTo>
                  <a:close/>
                  <a:moveTo>
                    <a:pt x="1441223" y="812589"/>
                  </a:moveTo>
                  <a:lnTo>
                    <a:pt x="1412542" y="841272"/>
                  </a:lnTo>
                  <a:lnTo>
                    <a:pt x="1409078" y="844615"/>
                  </a:lnTo>
                  <a:lnTo>
                    <a:pt x="1412541" y="841272"/>
                  </a:lnTo>
                  <a:lnTo>
                    <a:pt x="1441223" y="812589"/>
                  </a:lnTo>
                  <a:close/>
                  <a:moveTo>
                    <a:pt x="1703859" y="0"/>
                  </a:moveTo>
                  <a:lnTo>
                    <a:pt x="1418225" y="333950"/>
                  </a:lnTo>
                  <a:lnTo>
                    <a:pt x="1126906" y="669322"/>
                  </a:lnTo>
                  <a:lnTo>
                    <a:pt x="1153907" y="675007"/>
                  </a:lnTo>
                  <a:lnTo>
                    <a:pt x="1179486" y="677849"/>
                  </a:lnTo>
                  <a:lnTo>
                    <a:pt x="1206486" y="680691"/>
                  </a:lnTo>
                  <a:lnTo>
                    <a:pt x="1234907" y="680691"/>
                  </a:lnTo>
                  <a:lnTo>
                    <a:pt x="1260486" y="680691"/>
                  </a:lnTo>
                  <a:lnTo>
                    <a:pt x="1286065" y="676428"/>
                  </a:lnTo>
                  <a:lnTo>
                    <a:pt x="1313066" y="673586"/>
                  </a:lnTo>
                  <a:lnTo>
                    <a:pt x="1338645" y="669322"/>
                  </a:lnTo>
                  <a:lnTo>
                    <a:pt x="1364224" y="662217"/>
                  </a:lnTo>
                  <a:lnTo>
                    <a:pt x="1338645" y="669323"/>
                  </a:lnTo>
                  <a:lnTo>
                    <a:pt x="1313066" y="673586"/>
                  </a:lnTo>
                  <a:lnTo>
                    <a:pt x="1286066" y="676428"/>
                  </a:lnTo>
                  <a:lnTo>
                    <a:pt x="1260487" y="680692"/>
                  </a:lnTo>
                  <a:lnTo>
                    <a:pt x="1234908" y="680692"/>
                  </a:lnTo>
                  <a:lnTo>
                    <a:pt x="1206486" y="680692"/>
                  </a:lnTo>
                  <a:lnTo>
                    <a:pt x="1179486" y="677850"/>
                  </a:lnTo>
                  <a:lnTo>
                    <a:pt x="1153907" y="675008"/>
                  </a:lnTo>
                  <a:lnTo>
                    <a:pt x="1126907" y="669323"/>
                  </a:lnTo>
                  <a:lnTo>
                    <a:pt x="1078590" y="723324"/>
                  </a:lnTo>
                  <a:lnTo>
                    <a:pt x="891009" y="937905"/>
                  </a:lnTo>
                  <a:lnTo>
                    <a:pt x="702007" y="1149643"/>
                  </a:lnTo>
                  <a:lnTo>
                    <a:pt x="585480" y="1281803"/>
                  </a:lnTo>
                  <a:lnTo>
                    <a:pt x="609637" y="1294592"/>
                  </a:lnTo>
                  <a:lnTo>
                    <a:pt x="633796" y="1307382"/>
                  </a:lnTo>
                  <a:lnTo>
                    <a:pt x="656533" y="1317329"/>
                  </a:lnTo>
                  <a:lnTo>
                    <a:pt x="680691" y="1325855"/>
                  </a:lnTo>
                  <a:lnTo>
                    <a:pt x="707692" y="1334382"/>
                  </a:lnTo>
                  <a:lnTo>
                    <a:pt x="731849" y="1342908"/>
                  </a:lnTo>
                  <a:lnTo>
                    <a:pt x="757428" y="1347172"/>
                  </a:lnTo>
                  <a:lnTo>
                    <a:pt x="783008" y="1351435"/>
                  </a:lnTo>
                  <a:lnTo>
                    <a:pt x="808587" y="1355698"/>
                  </a:lnTo>
                  <a:lnTo>
                    <a:pt x="783008" y="1351436"/>
                  </a:lnTo>
                  <a:lnTo>
                    <a:pt x="757428" y="1347172"/>
                  </a:lnTo>
                  <a:lnTo>
                    <a:pt x="731849" y="1342909"/>
                  </a:lnTo>
                  <a:lnTo>
                    <a:pt x="707692" y="1334383"/>
                  </a:lnTo>
                  <a:lnTo>
                    <a:pt x="680691" y="1325856"/>
                  </a:lnTo>
                  <a:lnTo>
                    <a:pt x="656533" y="1317330"/>
                  </a:lnTo>
                  <a:lnTo>
                    <a:pt x="633796" y="1307382"/>
                  </a:lnTo>
                  <a:lnTo>
                    <a:pt x="609637" y="1294593"/>
                  </a:lnTo>
                  <a:lnTo>
                    <a:pt x="585480" y="1281803"/>
                  </a:lnTo>
                  <a:lnTo>
                    <a:pt x="255792" y="1647018"/>
                  </a:lnTo>
                  <a:lnTo>
                    <a:pt x="0" y="1925546"/>
                  </a:lnTo>
                  <a:lnTo>
                    <a:pt x="12789" y="1924125"/>
                  </a:lnTo>
                  <a:lnTo>
                    <a:pt x="24158" y="1924125"/>
                  </a:lnTo>
                  <a:lnTo>
                    <a:pt x="88106" y="1924125"/>
                  </a:lnTo>
                  <a:lnTo>
                    <a:pt x="149212" y="1928388"/>
                  </a:lnTo>
                  <a:lnTo>
                    <a:pt x="210318" y="1931230"/>
                  </a:lnTo>
                  <a:lnTo>
                    <a:pt x="270003" y="1935494"/>
                  </a:lnTo>
                  <a:lnTo>
                    <a:pt x="386530" y="1945441"/>
                  </a:lnTo>
                  <a:lnTo>
                    <a:pt x="444794" y="1949704"/>
                  </a:lnTo>
                  <a:lnTo>
                    <a:pt x="504479" y="1953967"/>
                  </a:lnTo>
                  <a:lnTo>
                    <a:pt x="1018905" y="1801913"/>
                  </a:lnTo>
                  <a:lnTo>
                    <a:pt x="1078590" y="1699597"/>
                  </a:lnTo>
                  <a:lnTo>
                    <a:pt x="1134012" y="1593017"/>
                  </a:lnTo>
                  <a:lnTo>
                    <a:pt x="1188012" y="1487858"/>
                  </a:lnTo>
                  <a:lnTo>
                    <a:pt x="1239171" y="1381278"/>
                  </a:lnTo>
                  <a:lnTo>
                    <a:pt x="1239171" y="1378435"/>
                  </a:lnTo>
                  <a:lnTo>
                    <a:pt x="1237750" y="1378435"/>
                  </a:lnTo>
                  <a:lnTo>
                    <a:pt x="1227802" y="1379857"/>
                  </a:lnTo>
                  <a:lnTo>
                    <a:pt x="1190854" y="1392646"/>
                  </a:lnTo>
                  <a:lnTo>
                    <a:pt x="1169539" y="1398330"/>
                  </a:lnTo>
                  <a:lnTo>
                    <a:pt x="1161012" y="1402594"/>
                  </a:lnTo>
                  <a:lnTo>
                    <a:pt x="1151064" y="1404015"/>
                  </a:lnTo>
                  <a:lnTo>
                    <a:pt x="1141117" y="1404015"/>
                  </a:lnTo>
                  <a:lnTo>
                    <a:pt x="1134012" y="1402594"/>
                  </a:lnTo>
                  <a:lnTo>
                    <a:pt x="1128327" y="1396910"/>
                  </a:lnTo>
                  <a:lnTo>
                    <a:pt x="1125485" y="1392646"/>
                  </a:lnTo>
                  <a:lnTo>
                    <a:pt x="1132591" y="1389804"/>
                  </a:lnTo>
                  <a:lnTo>
                    <a:pt x="1143960" y="1384120"/>
                  </a:lnTo>
                  <a:lnTo>
                    <a:pt x="1168117" y="1372751"/>
                  </a:lnTo>
                  <a:lnTo>
                    <a:pt x="1193696" y="1357120"/>
                  </a:lnTo>
                  <a:lnTo>
                    <a:pt x="1219276" y="1338646"/>
                  </a:lnTo>
                  <a:lnTo>
                    <a:pt x="1242013" y="1321593"/>
                  </a:lnTo>
                  <a:lnTo>
                    <a:pt x="1261908" y="1307382"/>
                  </a:lnTo>
                  <a:lnTo>
                    <a:pt x="1276118" y="1294593"/>
                  </a:lnTo>
                  <a:lnTo>
                    <a:pt x="1283224" y="1287487"/>
                  </a:lnTo>
                  <a:lnTo>
                    <a:pt x="1287487" y="1273276"/>
                  </a:lnTo>
                  <a:lnTo>
                    <a:pt x="1341487" y="1148224"/>
                  </a:lnTo>
                  <a:lnTo>
                    <a:pt x="1331488" y="1158222"/>
                  </a:lnTo>
                  <a:lnTo>
                    <a:pt x="1323014" y="1166697"/>
                  </a:lnTo>
                  <a:lnTo>
                    <a:pt x="1304540" y="1185170"/>
                  </a:lnTo>
                  <a:lnTo>
                    <a:pt x="1323014" y="1166696"/>
                  </a:lnTo>
                  <a:lnTo>
                    <a:pt x="1331488" y="1158222"/>
                  </a:lnTo>
                  <a:lnTo>
                    <a:pt x="1341487" y="1148223"/>
                  </a:lnTo>
                  <a:lnTo>
                    <a:pt x="1341487" y="1148224"/>
                  </a:lnTo>
                  <a:lnTo>
                    <a:pt x="1341488" y="1148223"/>
                  </a:lnTo>
                  <a:lnTo>
                    <a:pt x="1394067" y="1017484"/>
                  </a:lnTo>
                  <a:lnTo>
                    <a:pt x="1441592" y="894712"/>
                  </a:lnTo>
                  <a:lnTo>
                    <a:pt x="1420508" y="894577"/>
                  </a:lnTo>
                  <a:lnTo>
                    <a:pt x="1475791" y="799361"/>
                  </a:lnTo>
                  <a:lnTo>
                    <a:pt x="1490699" y="757430"/>
                  </a:lnTo>
                  <a:lnTo>
                    <a:pt x="1453752" y="800061"/>
                  </a:lnTo>
                  <a:lnTo>
                    <a:pt x="1490700" y="757429"/>
                  </a:lnTo>
                  <a:lnTo>
                    <a:pt x="1490699" y="757430"/>
                  </a:lnTo>
                  <a:lnTo>
                    <a:pt x="1490700" y="757429"/>
                  </a:lnTo>
                  <a:lnTo>
                    <a:pt x="1543279" y="599691"/>
                  </a:lnTo>
                  <a:lnTo>
                    <a:pt x="1492121" y="621007"/>
                  </a:lnTo>
                  <a:lnTo>
                    <a:pt x="1442384" y="639480"/>
                  </a:lnTo>
                  <a:lnTo>
                    <a:pt x="1389804" y="656533"/>
                  </a:lnTo>
                  <a:lnTo>
                    <a:pt x="1442383" y="639480"/>
                  </a:lnTo>
                  <a:lnTo>
                    <a:pt x="1492121" y="621006"/>
                  </a:lnTo>
                  <a:lnTo>
                    <a:pt x="1543279" y="599691"/>
                  </a:lnTo>
                  <a:lnTo>
                    <a:pt x="1570279" y="511584"/>
                  </a:lnTo>
                  <a:lnTo>
                    <a:pt x="1595858" y="426320"/>
                  </a:lnTo>
                  <a:lnTo>
                    <a:pt x="1639911" y="270003"/>
                  </a:lnTo>
                  <a:lnTo>
                    <a:pt x="1675438" y="135002"/>
                  </a:lnTo>
                  <a:lnTo>
                    <a:pt x="1702438" y="25579"/>
                  </a:lnTo>
                  <a:lnTo>
                    <a:pt x="1703859" y="12790"/>
                  </a:lnTo>
                  <a:lnTo>
                    <a:pt x="170385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85" name="Group 38"/>
            <p:cNvGrpSpPr/>
            <p:nvPr/>
          </p:nvGrpSpPr>
          <p:grpSpPr bwMode="auto">
            <a:xfrm rot="8100000">
              <a:off x="5917982" y="4608731"/>
              <a:ext cx="340638" cy="111003"/>
              <a:chOff x="5247563" y="3615397"/>
              <a:chExt cx="405525" cy="256516"/>
            </a:xfrm>
            <a:solidFill>
              <a:srgbClr val="49180E"/>
            </a:solidFill>
          </p:grpSpPr>
          <p:sp>
            <p:nvSpPr>
              <p:cNvPr id="86" name="Rounded Rectangle 85"/>
              <p:cNvSpPr/>
              <p:nvPr/>
            </p:nvSpPr>
            <p:spPr>
              <a:xfrm>
                <a:off x="5317589" y="3615397"/>
                <a:ext cx="261680" cy="124351"/>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sp>
            <p:nvSpPr>
              <p:cNvPr id="87" name="Rounded Rectangle 86"/>
              <p:cNvSpPr/>
              <p:nvPr/>
            </p:nvSpPr>
            <p:spPr>
              <a:xfrm>
                <a:off x="5247563" y="3701648"/>
                <a:ext cx="405525" cy="170265"/>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grpSp>
      </p:grpSp>
      <p:sp>
        <p:nvSpPr>
          <p:cNvPr id="88" name="TextBox 87"/>
          <p:cNvSpPr txBox="1"/>
          <p:nvPr/>
        </p:nvSpPr>
        <p:spPr>
          <a:xfrm>
            <a:off x="3200400" y="2743201"/>
            <a:ext cx="5848268" cy="461665"/>
          </a:xfrm>
          <a:prstGeom prst="rect">
            <a:avLst/>
          </a:prstGeom>
          <a:noFill/>
        </p:spPr>
        <p:txBody>
          <a:bodyPr wrap="none" rtlCol="0">
            <a:spAutoFit/>
          </a:bodyPr>
          <a:lstStyle/>
          <a:p>
            <a:r>
              <a:rPr lang="en-US" sz="2400" dirty="0">
                <a:solidFill>
                  <a:schemeClr val="accent5"/>
                </a:solidFill>
                <a:latin typeface="Adobe Garamond Pro" panose="02020502060506020403" pitchFamily="18" charset="0"/>
                <a:ea typeface="Cambria" panose="02040503050406030204" pitchFamily="18" charset="0"/>
                <a:cs typeface="Arial" pitchFamily="34" charset="0"/>
              </a:rPr>
              <a:t>Experienced resources to ensure quality delivery</a:t>
            </a:r>
          </a:p>
        </p:txBody>
      </p:sp>
      <p:sp>
        <p:nvSpPr>
          <p:cNvPr id="104" name="Rectangle 103"/>
          <p:cNvSpPr/>
          <p:nvPr/>
        </p:nvSpPr>
        <p:spPr>
          <a:xfrm>
            <a:off x="3238500" y="4724401"/>
            <a:ext cx="6559089" cy="830997"/>
          </a:xfrm>
          <a:prstGeom prst="rect">
            <a:avLst/>
          </a:prstGeom>
        </p:spPr>
        <p:txBody>
          <a:bodyPr wrap="square">
            <a:spAutoFit/>
          </a:bodyPr>
          <a:lstStyle/>
          <a:p>
            <a:pPr>
              <a:defRPr/>
            </a:pPr>
            <a:r>
              <a:rPr lang="en-US" sz="2400" dirty="0">
                <a:solidFill>
                  <a:schemeClr val="accent5"/>
                </a:solidFill>
                <a:latin typeface="Adobe Garamond Pro" panose="02020502060506020403" pitchFamily="18" charset="0"/>
                <a:ea typeface="Cambria" panose="02040503050406030204" pitchFamily="18" charset="0"/>
                <a:cs typeface="Arial" pitchFamily="34" charset="0"/>
              </a:rPr>
              <a:t>Unique Business Models of  POC  in Application Development </a:t>
            </a:r>
            <a:endParaRPr lang="en-US" sz="2400" dirty="0">
              <a:latin typeface="Adobe Garamond Pro" panose="02020502060506020403" pitchFamily="18" charset="0"/>
              <a:ea typeface="Cambria" panose="02040503050406030204" pitchFamily="18" charset="0"/>
              <a:cs typeface="Arial" pitchFamily="34" charset="0"/>
            </a:endParaRPr>
          </a:p>
        </p:txBody>
      </p:sp>
      <p:grpSp>
        <p:nvGrpSpPr>
          <p:cNvPr id="105" name="Group 104"/>
          <p:cNvGrpSpPr/>
          <p:nvPr/>
        </p:nvGrpSpPr>
        <p:grpSpPr>
          <a:xfrm>
            <a:off x="2440270" y="4724400"/>
            <a:ext cx="569604" cy="457200"/>
            <a:chOff x="649596" y="1481138"/>
            <a:chExt cx="8037204" cy="4525962"/>
          </a:xfrm>
        </p:grpSpPr>
        <p:sp>
          <p:nvSpPr>
            <p:cNvPr id="106" name="Freeform 105"/>
            <p:cNvSpPr>
              <a:spLocks/>
            </p:cNvSpPr>
            <p:nvPr/>
          </p:nvSpPr>
          <p:spPr bwMode="auto">
            <a:xfrm flipH="1">
              <a:off x="5247961" y="3244832"/>
              <a:ext cx="822580" cy="1296775"/>
            </a:xfrm>
            <a:custGeom>
              <a:avLst/>
              <a:gdLst>
                <a:gd name="connsiteX0" fmla="*/ 278529 w 399320"/>
                <a:gd name="connsiteY0" fmla="*/ 0 h 1222118"/>
                <a:gd name="connsiteX1" fmla="*/ 248687 w 399320"/>
                <a:gd name="connsiteY1" fmla="*/ 49737 h 1222118"/>
                <a:gd name="connsiteX2" fmla="*/ 220266 w 399320"/>
                <a:gd name="connsiteY2" fmla="*/ 99475 h 1222118"/>
                <a:gd name="connsiteX3" fmla="*/ 191844 w 399320"/>
                <a:gd name="connsiteY3" fmla="*/ 150633 h 1222118"/>
                <a:gd name="connsiteX4" fmla="*/ 166265 w 399320"/>
                <a:gd name="connsiteY4" fmla="*/ 200371 h 1222118"/>
                <a:gd name="connsiteX5" fmla="*/ 140686 w 399320"/>
                <a:gd name="connsiteY5" fmla="*/ 254371 h 1222118"/>
                <a:gd name="connsiteX6" fmla="*/ 119370 w 399320"/>
                <a:gd name="connsiteY6" fmla="*/ 305530 h 1222118"/>
                <a:gd name="connsiteX7" fmla="*/ 112889 w 399320"/>
                <a:gd name="connsiteY7" fmla="*/ 322658 h 1222118"/>
                <a:gd name="connsiteX8" fmla="*/ 119119 w 399320"/>
                <a:gd name="connsiteY8" fmla="*/ 382502 h 1222118"/>
                <a:gd name="connsiteX9" fmla="*/ 104765 w 399320"/>
                <a:gd name="connsiteY9" fmla="*/ 344127 h 1222118"/>
                <a:gd name="connsiteX10" fmla="*/ 99475 w 399320"/>
                <a:gd name="connsiteY10" fmla="*/ 358109 h 1222118"/>
                <a:gd name="connsiteX11" fmla="*/ 79580 w 399320"/>
                <a:gd name="connsiteY11" fmla="*/ 413531 h 1222118"/>
                <a:gd name="connsiteX12" fmla="*/ 62527 w 399320"/>
                <a:gd name="connsiteY12" fmla="*/ 466110 h 1222118"/>
                <a:gd name="connsiteX13" fmla="*/ 48316 w 399320"/>
                <a:gd name="connsiteY13" fmla="*/ 520111 h 1222118"/>
                <a:gd name="connsiteX14" fmla="*/ 34106 w 399320"/>
                <a:gd name="connsiteY14" fmla="*/ 576954 h 1222118"/>
                <a:gd name="connsiteX15" fmla="*/ 24158 w 399320"/>
                <a:gd name="connsiteY15" fmla="*/ 633796 h 1222118"/>
                <a:gd name="connsiteX16" fmla="*/ 14211 w 399320"/>
                <a:gd name="connsiteY16" fmla="*/ 689218 h 1222118"/>
                <a:gd name="connsiteX17" fmla="*/ 13991 w 399320"/>
                <a:gd name="connsiteY17" fmla="*/ 691027 h 1222118"/>
                <a:gd name="connsiteX18" fmla="*/ 42481 w 399320"/>
                <a:gd name="connsiteY18" fmla="*/ 816882 h 1222118"/>
                <a:gd name="connsiteX19" fmla="*/ 7177 w 399320"/>
                <a:gd name="connsiteY19" fmla="*/ 746889 h 1222118"/>
                <a:gd name="connsiteX20" fmla="*/ 7105 w 399320"/>
                <a:gd name="connsiteY20" fmla="*/ 747482 h 1222118"/>
                <a:gd name="connsiteX21" fmla="*/ 2842 w 399320"/>
                <a:gd name="connsiteY21" fmla="*/ 804324 h 1222118"/>
                <a:gd name="connsiteX22" fmla="*/ 0 w 399320"/>
                <a:gd name="connsiteY22" fmla="*/ 862588 h 1222118"/>
                <a:gd name="connsiteX23" fmla="*/ 1421 w 399320"/>
                <a:gd name="connsiteY23" fmla="*/ 873957 h 1222118"/>
                <a:gd name="connsiteX24" fmla="*/ 4263 w 399320"/>
                <a:gd name="connsiteY24" fmla="*/ 895273 h 1222118"/>
                <a:gd name="connsiteX25" fmla="*/ 18474 w 399320"/>
                <a:gd name="connsiteY25" fmla="*/ 952115 h 1222118"/>
                <a:gd name="connsiteX26" fmla="*/ 27000 w 399320"/>
                <a:gd name="connsiteY26" fmla="*/ 980537 h 1222118"/>
                <a:gd name="connsiteX27" fmla="*/ 34106 w 399320"/>
                <a:gd name="connsiteY27" fmla="*/ 1006116 h 1222118"/>
                <a:gd name="connsiteX28" fmla="*/ 42632 w 399320"/>
                <a:gd name="connsiteY28" fmla="*/ 1027432 h 1222118"/>
                <a:gd name="connsiteX29" fmla="*/ 45474 w 399320"/>
                <a:gd name="connsiteY29" fmla="*/ 1035958 h 1222118"/>
                <a:gd name="connsiteX30" fmla="*/ 49737 w 399320"/>
                <a:gd name="connsiteY30" fmla="*/ 1040222 h 1222118"/>
                <a:gd name="connsiteX31" fmla="*/ 41211 w 399320"/>
                <a:gd name="connsiteY31" fmla="*/ 1037379 h 1222118"/>
                <a:gd name="connsiteX32" fmla="*/ 34106 w 399320"/>
                <a:gd name="connsiteY32" fmla="*/ 1033116 h 1222118"/>
                <a:gd name="connsiteX33" fmla="*/ 28421 w 399320"/>
                <a:gd name="connsiteY33" fmla="*/ 1030274 h 1222118"/>
                <a:gd name="connsiteX34" fmla="*/ 24158 w 399320"/>
                <a:gd name="connsiteY34" fmla="*/ 1026011 h 1222118"/>
                <a:gd name="connsiteX35" fmla="*/ 15632 w 399320"/>
                <a:gd name="connsiteY35" fmla="*/ 1014642 h 1222118"/>
                <a:gd name="connsiteX36" fmla="*/ 8527 w 399320"/>
                <a:gd name="connsiteY36" fmla="*/ 1004695 h 1222118"/>
                <a:gd name="connsiteX37" fmla="*/ 2842 w 399320"/>
                <a:gd name="connsiteY37" fmla="*/ 990484 h 1222118"/>
                <a:gd name="connsiteX38" fmla="*/ 2842 w 399320"/>
                <a:gd name="connsiteY38" fmla="*/ 994747 h 1222118"/>
                <a:gd name="connsiteX39" fmla="*/ 7105 w 399320"/>
                <a:gd name="connsiteY39" fmla="*/ 1051590 h 1222118"/>
                <a:gd name="connsiteX40" fmla="*/ 14211 w 399320"/>
                <a:gd name="connsiteY40" fmla="*/ 1107012 h 1222118"/>
                <a:gd name="connsiteX41" fmla="*/ 24158 w 399320"/>
                <a:gd name="connsiteY41" fmla="*/ 1165275 h 1222118"/>
                <a:gd name="connsiteX42" fmla="*/ 34106 w 399320"/>
                <a:gd name="connsiteY42" fmla="*/ 1222118 h 1222118"/>
                <a:gd name="connsiteX43" fmla="*/ 211739 w 399320"/>
                <a:gd name="connsiteY43" fmla="*/ 1038801 h 1222118"/>
                <a:gd name="connsiteX44" fmla="*/ 387952 w 399320"/>
                <a:gd name="connsiteY44" fmla="*/ 849799 h 1222118"/>
                <a:gd name="connsiteX45" fmla="*/ 387952 w 399320"/>
                <a:gd name="connsiteY45" fmla="*/ 758850 h 1222118"/>
                <a:gd name="connsiteX46" fmla="*/ 387952 w 399320"/>
                <a:gd name="connsiteY46" fmla="*/ 666481 h 1222118"/>
                <a:gd name="connsiteX47" fmla="*/ 392215 w 399320"/>
                <a:gd name="connsiteY47" fmla="*/ 483163 h 1222118"/>
                <a:gd name="connsiteX48" fmla="*/ 397899 w 399320"/>
                <a:gd name="connsiteY48" fmla="*/ 299845 h 1222118"/>
                <a:gd name="connsiteX49" fmla="*/ 399320 w 399320"/>
                <a:gd name="connsiteY49" fmla="*/ 210318 h 1222118"/>
                <a:gd name="connsiteX50" fmla="*/ 399320 w 399320"/>
                <a:gd name="connsiteY50" fmla="*/ 119370 h 1222118"/>
                <a:gd name="connsiteX51" fmla="*/ 385109 w 399320"/>
                <a:gd name="connsiteY51" fmla="*/ 234476 h 122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99320" h="1222118">
                  <a:moveTo>
                    <a:pt x="278529" y="0"/>
                  </a:moveTo>
                  <a:lnTo>
                    <a:pt x="248687" y="49737"/>
                  </a:lnTo>
                  <a:lnTo>
                    <a:pt x="220266" y="99475"/>
                  </a:lnTo>
                  <a:lnTo>
                    <a:pt x="191844" y="150633"/>
                  </a:lnTo>
                  <a:lnTo>
                    <a:pt x="166265" y="200371"/>
                  </a:lnTo>
                  <a:lnTo>
                    <a:pt x="140686" y="254371"/>
                  </a:lnTo>
                  <a:lnTo>
                    <a:pt x="119370" y="305530"/>
                  </a:lnTo>
                  <a:lnTo>
                    <a:pt x="112889" y="322658"/>
                  </a:lnTo>
                  <a:lnTo>
                    <a:pt x="119119" y="382502"/>
                  </a:lnTo>
                  <a:lnTo>
                    <a:pt x="104765" y="344127"/>
                  </a:lnTo>
                  <a:lnTo>
                    <a:pt x="99475" y="358109"/>
                  </a:lnTo>
                  <a:lnTo>
                    <a:pt x="79580" y="413531"/>
                  </a:lnTo>
                  <a:lnTo>
                    <a:pt x="62527" y="466110"/>
                  </a:lnTo>
                  <a:lnTo>
                    <a:pt x="48316" y="520111"/>
                  </a:lnTo>
                  <a:lnTo>
                    <a:pt x="34106" y="576954"/>
                  </a:lnTo>
                  <a:lnTo>
                    <a:pt x="24158" y="633796"/>
                  </a:lnTo>
                  <a:lnTo>
                    <a:pt x="14211" y="689218"/>
                  </a:lnTo>
                  <a:lnTo>
                    <a:pt x="13991" y="691027"/>
                  </a:lnTo>
                  <a:lnTo>
                    <a:pt x="42481" y="816882"/>
                  </a:lnTo>
                  <a:lnTo>
                    <a:pt x="7177" y="746889"/>
                  </a:lnTo>
                  <a:lnTo>
                    <a:pt x="7105" y="747482"/>
                  </a:lnTo>
                  <a:lnTo>
                    <a:pt x="2842" y="804324"/>
                  </a:lnTo>
                  <a:lnTo>
                    <a:pt x="0" y="862588"/>
                  </a:lnTo>
                  <a:lnTo>
                    <a:pt x="1421" y="873957"/>
                  </a:lnTo>
                  <a:lnTo>
                    <a:pt x="4263" y="895273"/>
                  </a:lnTo>
                  <a:lnTo>
                    <a:pt x="18474" y="952115"/>
                  </a:lnTo>
                  <a:lnTo>
                    <a:pt x="27000" y="980537"/>
                  </a:lnTo>
                  <a:lnTo>
                    <a:pt x="34106" y="1006116"/>
                  </a:lnTo>
                  <a:lnTo>
                    <a:pt x="42632" y="1027432"/>
                  </a:lnTo>
                  <a:lnTo>
                    <a:pt x="45474" y="1035958"/>
                  </a:lnTo>
                  <a:lnTo>
                    <a:pt x="49737" y="1040222"/>
                  </a:lnTo>
                  <a:lnTo>
                    <a:pt x="41211" y="1037379"/>
                  </a:lnTo>
                  <a:lnTo>
                    <a:pt x="34106" y="1033116"/>
                  </a:lnTo>
                  <a:lnTo>
                    <a:pt x="28421" y="1030274"/>
                  </a:lnTo>
                  <a:lnTo>
                    <a:pt x="24158" y="1026011"/>
                  </a:lnTo>
                  <a:lnTo>
                    <a:pt x="15632" y="1014642"/>
                  </a:lnTo>
                  <a:lnTo>
                    <a:pt x="8527" y="1004695"/>
                  </a:lnTo>
                  <a:lnTo>
                    <a:pt x="2842" y="990484"/>
                  </a:lnTo>
                  <a:lnTo>
                    <a:pt x="2842" y="994747"/>
                  </a:lnTo>
                  <a:lnTo>
                    <a:pt x="7105" y="1051590"/>
                  </a:lnTo>
                  <a:lnTo>
                    <a:pt x="14211" y="1107012"/>
                  </a:lnTo>
                  <a:lnTo>
                    <a:pt x="24158" y="1165275"/>
                  </a:lnTo>
                  <a:lnTo>
                    <a:pt x="34106" y="1222118"/>
                  </a:lnTo>
                  <a:lnTo>
                    <a:pt x="211739" y="1038801"/>
                  </a:lnTo>
                  <a:lnTo>
                    <a:pt x="387952" y="849799"/>
                  </a:lnTo>
                  <a:lnTo>
                    <a:pt x="387952" y="758850"/>
                  </a:lnTo>
                  <a:lnTo>
                    <a:pt x="387952" y="666481"/>
                  </a:lnTo>
                  <a:lnTo>
                    <a:pt x="392215" y="483163"/>
                  </a:lnTo>
                  <a:lnTo>
                    <a:pt x="397899" y="299845"/>
                  </a:lnTo>
                  <a:lnTo>
                    <a:pt x="399320" y="210318"/>
                  </a:lnTo>
                  <a:lnTo>
                    <a:pt x="399320" y="119370"/>
                  </a:lnTo>
                  <a:lnTo>
                    <a:pt x="385109" y="234476"/>
                  </a:lnTo>
                  <a:close/>
                </a:path>
              </a:pathLst>
            </a:custGeom>
            <a:solidFill>
              <a:schemeClr val="accent2">
                <a:lumMod val="75000"/>
              </a:schemeClr>
            </a:solidFill>
            <a:ln>
              <a:noFill/>
            </a:ln>
          </p:spPr>
          <p:txBody>
            <a:bodyPr/>
            <a:lstStyle/>
            <a:p>
              <a:pPr fontAlgn="auto">
                <a:spcBef>
                  <a:spcPts val="0"/>
                </a:spcBef>
                <a:spcAft>
                  <a:spcPts val="0"/>
                </a:spcAft>
                <a:defRPr/>
              </a:pPr>
              <a:endParaRPr lang="en-AU">
                <a:latin typeface="+mn-lt"/>
              </a:endParaRPr>
            </a:p>
          </p:txBody>
        </p:sp>
        <p:sp>
          <p:nvSpPr>
            <p:cNvPr id="107" name="Freeform 106"/>
            <p:cNvSpPr>
              <a:spLocks/>
            </p:cNvSpPr>
            <p:nvPr/>
          </p:nvSpPr>
          <p:spPr bwMode="auto">
            <a:xfrm flipH="1">
              <a:off x="3240496" y="2147008"/>
              <a:ext cx="105274" cy="36156"/>
            </a:xfrm>
            <a:custGeom>
              <a:avLst/>
              <a:gdLst>
                <a:gd name="T0" fmla="*/ 0 w 36"/>
                <a:gd name="T1" fmla="*/ 29259 h 24"/>
                <a:gd name="T2" fmla="*/ 0 w 36"/>
                <a:gd name="T3" fmla="*/ 29259 h 24"/>
                <a:gd name="T4" fmla="*/ 14629 w 36"/>
                <a:gd name="T5" fmla="*/ 25602 h 24"/>
                <a:gd name="T6" fmla="*/ 29259 w 36"/>
                <a:gd name="T7" fmla="*/ 19506 h 24"/>
                <a:gd name="T8" fmla="*/ 29259 w 36"/>
                <a:gd name="T9" fmla="*/ 19506 h 24"/>
                <a:gd name="T10" fmla="*/ 43888 w 36"/>
                <a:gd name="T11" fmla="*/ 0 h 24"/>
                <a:gd name="T12" fmla="*/ 43888 w 36"/>
                <a:gd name="T13" fmla="*/ 0 h 24"/>
                <a:gd name="T14" fmla="*/ 0 w 36"/>
                <a:gd name="T15" fmla="*/ 29259 h 24"/>
                <a:gd name="T16" fmla="*/ 0 w 36"/>
                <a:gd name="T17" fmla="*/ 29259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4">
                  <a:moveTo>
                    <a:pt x="0" y="24"/>
                  </a:moveTo>
                  <a:lnTo>
                    <a:pt x="0" y="24"/>
                  </a:lnTo>
                  <a:lnTo>
                    <a:pt x="12" y="21"/>
                  </a:lnTo>
                  <a:lnTo>
                    <a:pt x="24" y="16"/>
                  </a:lnTo>
                  <a:lnTo>
                    <a:pt x="36" y="0"/>
                  </a:lnTo>
                  <a:lnTo>
                    <a:pt x="0" y="24"/>
                  </a:lnTo>
                  <a:close/>
                </a:path>
              </a:pathLst>
            </a:custGeom>
            <a:solidFill>
              <a:srgbClr val="E51E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8" name="Freeform 107"/>
            <p:cNvSpPr>
              <a:spLocks/>
            </p:cNvSpPr>
            <p:nvPr/>
          </p:nvSpPr>
          <p:spPr bwMode="auto">
            <a:xfrm flipH="1">
              <a:off x="3187860" y="2128929"/>
              <a:ext cx="87727" cy="42182"/>
            </a:xfrm>
            <a:custGeom>
              <a:avLst/>
              <a:gdLst>
                <a:gd name="T0" fmla="*/ 35354 w 30"/>
                <a:gd name="T1" fmla="*/ 7315 h 28"/>
                <a:gd name="T2" fmla="*/ 35354 w 30"/>
                <a:gd name="T3" fmla="*/ 7315 h 28"/>
                <a:gd name="T4" fmla="*/ 36573 w 30"/>
                <a:gd name="T5" fmla="*/ 0 h 28"/>
                <a:gd name="T6" fmla="*/ 36573 w 30"/>
                <a:gd name="T7" fmla="*/ 0 h 28"/>
                <a:gd name="T8" fmla="*/ 14629 w 30"/>
                <a:gd name="T9" fmla="*/ 14629 h 28"/>
                <a:gd name="T10" fmla="*/ 14629 w 30"/>
                <a:gd name="T11" fmla="*/ 14629 h 28"/>
                <a:gd name="T12" fmla="*/ 0 w 30"/>
                <a:gd name="T13" fmla="*/ 34135 h 28"/>
                <a:gd name="T14" fmla="*/ 0 w 30"/>
                <a:gd name="T15" fmla="*/ 34135 h 28"/>
                <a:gd name="T16" fmla="*/ 9753 w 30"/>
                <a:gd name="T17" fmla="*/ 29259 h 28"/>
                <a:gd name="T18" fmla="*/ 20725 w 30"/>
                <a:gd name="T19" fmla="*/ 23163 h 28"/>
                <a:gd name="T20" fmla="*/ 28039 w 30"/>
                <a:gd name="T21" fmla="*/ 14629 h 28"/>
                <a:gd name="T22" fmla="*/ 35354 w 30"/>
                <a:gd name="T23" fmla="*/ 7315 h 28"/>
                <a:gd name="T24" fmla="*/ 35354 w 30"/>
                <a:gd name="T25" fmla="*/ 7315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8">
                  <a:moveTo>
                    <a:pt x="29" y="6"/>
                  </a:moveTo>
                  <a:lnTo>
                    <a:pt x="29" y="6"/>
                  </a:lnTo>
                  <a:lnTo>
                    <a:pt x="30" y="0"/>
                  </a:lnTo>
                  <a:lnTo>
                    <a:pt x="12" y="12"/>
                  </a:lnTo>
                  <a:lnTo>
                    <a:pt x="0" y="28"/>
                  </a:lnTo>
                  <a:lnTo>
                    <a:pt x="8" y="24"/>
                  </a:lnTo>
                  <a:lnTo>
                    <a:pt x="17" y="19"/>
                  </a:lnTo>
                  <a:lnTo>
                    <a:pt x="23" y="12"/>
                  </a:lnTo>
                  <a:lnTo>
                    <a:pt x="29" y="6"/>
                  </a:lnTo>
                  <a:close/>
                </a:path>
              </a:pathLst>
            </a:custGeom>
            <a:solidFill>
              <a:srgbClr val="F370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9" name="Freeform 11"/>
            <p:cNvSpPr>
              <a:spLocks/>
            </p:cNvSpPr>
            <p:nvPr/>
          </p:nvSpPr>
          <p:spPr bwMode="auto">
            <a:xfrm flipH="1">
              <a:off x="3176164" y="2127422"/>
              <a:ext cx="14622" cy="10544"/>
            </a:xfrm>
            <a:custGeom>
              <a:avLst/>
              <a:gdLst>
                <a:gd name="T0" fmla="*/ 1219 w 5"/>
                <a:gd name="T1" fmla="*/ 1219 h 7"/>
                <a:gd name="T2" fmla="*/ 1219 w 5"/>
                <a:gd name="T3" fmla="*/ 1219 h 7"/>
                <a:gd name="T4" fmla="*/ 0 w 5"/>
                <a:gd name="T5" fmla="*/ 8533 h 7"/>
                <a:gd name="T6" fmla="*/ 0 w 5"/>
                <a:gd name="T7" fmla="*/ 8533 h 7"/>
                <a:gd name="T8" fmla="*/ 6096 w 5"/>
                <a:gd name="T9" fmla="*/ 0 h 7"/>
                <a:gd name="T10" fmla="*/ 6096 w 5"/>
                <a:gd name="T11" fmla="*/ 0 h 7"/>
                <a:gd name="T12" fmla="*/ 1219 w 5"/>
                <a:gd name="T13" fmla="*/ 1219 h 7"/>
                <a:gd name="T14" fmla="*/ 1219 w 5"/>
                <a:gd name="T15" fmla="*/ 1219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1" y="1"/>
                  </a:moveTo>
                  <a:lnTo>
                    <a:pt x="1" y="1"/>
                  </a:lnTo>
                  <a:lnTo>
                    <a:pt x="0" y="7"/>
                  </a:lnTo>
                  <a:lnTo>
                    <a:pt x="5" y="0"/>
                  </a:lnTo>
                  <a:lnTo>
                    <a:pt x="1" y="1"/>
                  </a:lnTo>
                  <a:close/>
                </a:path>
              </a:pathLst>
            </a:custGeom>
            <a:solidFill>
              <a:srgbClr val="F896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0" name="Freeform 109"/>
            <p:cNvSpPr>
              <a:spLocks/>
            </p:cNvSpPr>
            <p:nvPr/>
          </p:nvSpPr>
          <p:spPr bwMode="auto">
            <a:xfrm flipH="1">
              <a:off x="2742143" y="2126584"/>
              <a:ext cx="2532478" cy="2018731"/>
            </a:xfrm>
            <a:custGeom>
              <a:avLst/>
              <a:gdLst>
                <a:gd name="connsiteX0" fmla="*/ 238259 w 1230645"/>
                <a:gd name="connsiteY0" fmla="*/ 1147740 h 1905650"/>
                <a:gd name="connsiteX1" fmla="*/ 225949 w 1230645"/>
                <a:gd name="connsiteY1" fmla="*/ 1189433 h 1905650"/>
                <a:gd name="connsiteX2" fmla="*/ 204634 w 1230645"/>
                <a:gd name="connsiteY2" fmla="*/ 1263329 h 1905650"/>
                <a:gd name="connsiteX3" fmla="*/ 184739 w 1230645"/>
                <a:gd name="connsiteY3" fmla="*/ 1338645 h 1905650"/>
                <a:gd name="connsiteX4" fmla="*/ 166265 w 1230645"/>
                <a:gd name="connsiteY4" fmla="*/ 1413962 h 1905650"/>
                <a:gd name="connsiteX5" fmla="*/ 150633 w 1230645"/>
                <a:gd name="connsiteY5" fmla="*/ 1489278 h 1905650"/>
                <a:gd name="connsiteX6" fmla="*/ 166265 w 1230645"/>
                <a:gd name="connsiteY6" fmla="*/ 1413961 h 1905650"/>
                <a:gd name="connsiteX7" fmla="*/ 184739 w 1230645"/>
                <a:gd name="connsiteY7" fmla="*/ 1338645 h 1905650"/>
                <a:gd name="connsiteX8" fmla="*/ 204634 w 1230645"/>
                <a:gd name="connsiteY8" fmla="*/ 1263328 h 1905650"/>
                <a:gd name="connsiteX9" fmla="*/ 225949 w 1230645"/>
                <a:gd name="connsiteY9" fmla="*/ 1189433 h 1905650"/>
                <a:gd name="connsiteX10" fmla="*/ 1018906 w 1230645"/>
                <a:gd name="connsiteY10" fmla="*/ 0 h 1905650"/>
                <a:gd name="connsiteX11" fmla="*/ 1018906 w 1230645"/>
                <a:gd name="connsiteY11" fmla="*/ 1422 h 1905650"/>
                <a:gd name="connsiteX12" fmla="*/ 1011801 w 1230645"/>
                <a:gd name="connsiteY12" fmla="*/ 11369 h 1905650"/>
                <a:gd name="connsiteX13" fmla="*/ 999011 w 1230645"/>
                <a:gd name="connsiteY13" fmla="*/ 66791 h 1905650"/>
                <a:gd name="connsiteX14" fmla="*/ 986222 w 1230645"/>
                <a:gd name="connsiteY14" fmla="*/ 123633 h 1905650"/>
                <a:gd name="connsiteX15" fmla="*/ 974853 w 1230645"/>
                <a:gd name="connsiteY15" fmla="*/ 179055 h 1905650"/>
                <a:gd name="connsiteX16" fmla="*/ 964905 w 1230645"/>
                <a:gd name="connsiteY16" fmla="*/ 235897 h 1905650"/>
                <a:gd name="connsiteX17" fmla="*/ 957800 w 1230645"/>
                <a:gd name="connsiteY17" fmla="*/ 292740 h 1905650"/>
                <a:gd name="connsiteX18" fmla="*/ 949274 w 1230645"/>
                <a:gd name="connsiteY18" fmla="*/ 349583 h 1905650"/>
                <a:gd name="connsiteX19" fmla="*/ 937905 w 1230645"/>
                <a:gd name="connsiteY19" fmla="*/ 461846 h 1905650"/>
                <a:gd name="connsiteX20" fmla="*/ 927957 w 1230645"/>
                <a:gd name="connsiteY20" fmla="*/ 576953 h 1905650"/>
                <a:gd name="connsiteX21" fmla="*/ 937904 w 1230645"/>
                <a:gd name="connsiteY21" fmla="*/ 461846 h 1905650"/>
                <a:gd name="connsiteX22" fmla="*/ 949273 w 1230645"/>
                <a:gd name="connsiteY22" fmla="*/ 349583 h 1905650"/>
                <a:gd name="connsiteX23" fmla="*/ 957799 w 1230645"/>
                <a:gd name="connsiteY23" fmla="*/ 292740 h 1905650"/>
                <a:gd name="connsiteX24" fmla="*/ 964905 w 1230645"/>
                <a:gd name="connsiteY24" fmla="*/ 235897 h 1905650"/>
                <a:gd name="connsiteX25" fmla="*/ 974852 w 1230645"/>
                <a:gd name="connsiteY25" fmla="*/ 179055 h 1905650"/>
                <a:gd name="connsiteX26" fmla="*/ 986221 w 1230645"/>
                <a:gd name="connsiteY26" fmla="*/ 123633 h 1905650"/>
                <a:gd name="connsiteX27" fmla="*/ 999011 w 1230645"/>
                <a:gd name="connsiteY27" fmla="*/ 66791 h 1905650"/>
                <a:gd name="connsiteX28" fmla="*/ 1011800 w 1230645"/>
                <a:gd name="connsiteY28" fmla="*/ 11369 h 1905650"/>
                <a:gd name="connsiteX29" fmla="*/ 1003274 w 1230645"/>
                <a:gd name="connsiteY29" fmla="*/ 19895 h 1905650"/>
                <a:gd name="connsiteX30" fmla="*/ 994747 w 1230645"/>
                <a:gd name="connsiteY30" fmla="*/ 29843 h 1905650"/>
                <a:gd name="connsiteX31" fmla="*/ 981958 w 1230645"/>
                <a:gd name="connsiteY31" fmla="*/ 36948 h 1905650"/>
                <a:gd name="connsiteX32" fmla="*/ 970589 w 1230645"/>
                <a:gd name="connsiteY32" fmla="*/ 42632 h 1905650"/>
                <a:gd name="connsiteX33" fmla="*/ 970589 w 1230645"/>
                <a:gd name="connsiteY33" fmla="*/ 42632 h 1905650"/>
                <a:gd name="connsiteX34" fmla="*/ 953537 w 1230645"/>
                <a:gd name="connsiteY34" fmla="*/ 49738 h 1905650"/>
                <a:gd name="connsiteX35" fmla="*/ 936484 w 1230645"/>
                <a:gd name="connsiteY35" fmla="*/ 54001 h 1905650"/>
                <a:gd name="connsiteX36" fmla="*/ 868273 w 1230645"/>
                <a:gd name="connsiteY36" fmla="*/ 100896 h 1905650"/>
                <a:gd name="connsiteX37" fmla="*/ 801482 w 1230645"/>
                <a:gd name="connsiteY37" fmla="*/ 147791 h 1905650"/>
                <a:gd name="connsiteX38" fmla="*/ 734692 w 1230645"/>
                <a:gd name="connsiteY38" fmla="*/ 196107 h 1905650"/>
                <a:gd name="connsiteX39" fmla="*/ 669323 w 1230645"/>
                <a:gd name="connsiteY39" fmla="*/ 245845 h 1905650"/>
                <a:gd name="connsiteX40" fmla="*/ 660797 w 1230645"/>
                <a:gd name="connsiteY40" fmla="*/ 257214 h 1905650"/>
                <a:gd name="connsiteX41" fmla="*/ 648007 w 1230645"/>
                <a:gd name="connsiteY41" fmla="*/ 284213 h 1905650"/>
                <a:gd name="connsiteX42" fmla="*/ 615323 w 1230645"/>
                <a:gd name="connsiteY42" fmla="*/ 362373 h 1905650"/>
                <a:gd name="connsiteX43" fmla="*/ 578375 w 1230645"/>
                <a:gd name="connsiteY43" fmla="*/ 453321 h 1905650"/>
                <a:gd name="connsiteX44" fmla="*/ 562743 w 1230645"/>
                <a:gd name="connsiteY44" fmla="*/ 493111 h 1905650"/>
                <a:gd name="connsiteX45" fmla="*/ 554216 w 1230645"/>
                <a:gd name="connsiteY45" fmla="*/ 522953 h 1905650"/>
                <a:gd name="connsiteX46" fmla="*/ 549954 w 1230645"/>
                <a:gd name="connsiteY46" fmla="*/ 515848 h 1905650"/>
                <a:gd name="connsiteX47" fmla="*/ 549954 w 1230645"/>
                <a:gd name="connsiteY47" fmla="*/ 505900 h 1905650"/>
                <a:gd name="connsiteX48" fmla="*/ 555638 w 1230645"/>
                <a:gd name="connsiteY48" fmla="*/ 477479 h 1905650"/>
                <a:gd name="connsiteX49" fmla="*/ 561322 w 1230645"/>
                <a:gd name="connsiteY49" fmla="*/ 440531 h 1905650"/>
                <a:gd name="connsiteX50" fmla="*/ 571269 w 1230645"/>
                <a:gd name="connsiteY50" fmla="*/ 400741 h 1905650"/>
                <a:gd name="connsiteX51" fmla="*/ 588322 w 1230645"/>
                <a:gd name="connsiteY51" fmla="*/ 332530 h 1905650"/>
                <a:gd name="connsiteX52" fmla="*/ 594006 w 1230645"/>
                <a:gd name="connsiteY52" fmla="*/ 311214 h 1905650"/>
                <a:gd name="connsiteX53" fmla="*/ 594006 w 1230645"/>
                <a:gd name="connsiteY53" fmla="*/ 306951 h 1905650"/>
                <a:gd name="connsiteX54" fmla="*/ 592586 w 1230645"/>
                <a:gd name="connsiteY54" fmla="*/ 305530 h 1905650"/>
                <a:gd name="connsiteX55" fmla="*/ 535743 w 1230645"/>
                <a:gd name="connsiteY55" fmla="*/ 351004 h 1905650"/>
                <a:gd name="connsiteX56" fmla="*/ 481742 w 1230645"/>
                <a:gd name="connsiteY56" fmla="*/ 396477 h 1905650"/>
                <a:gd name="connsiteX57" fmla="*/ 397899 w 1230645"/>
                <a:gd name="connsiteY57" fmla="*/ 470373 h 1905650"/>
                <a:gd name="connsiteX58" fmla="*/ 315477 w 1230645"/>
                <a:gd name="connsiteY58" fmla="*/ 547110 h 1905650"/>
                <a:gd name="connsiteX59" fmla="*/ 245845 w 1230645"/>
                <a:gd name="connsiteY59" fmla="*/ 615322 h 1905650"/>
                <a:gd name="connsiteX60" fmla="*/ 181897 w 1230645"/>
                <a:gd name="connsiteY60" fmla="*/ 682112 h 1905650"/>
                <a:gd name="connsiteX61" fmla="*/ 117948 w 1230645"/>
                <a:gd name="connsiteY61" fmla="*/ 753166 h 1905650"/>
                <a:gd name="connsiteX62" fmla="*/ 56843 w 1230645"/>
                <a:gd name="connsiteY62" fmla="*/ 825639 h 1905650"/>
                <a:gd name="connsiteX63" fmla="*/ 43943 w 1230645"/>
                <a:gd name="connsiteY63" fmla="*/ 926691 h 1905650"/>
                <a:gd name="connsiteX64" fmla="*/ 80254 w 1230645"/>
                <a:gd name="connsiteY64" fmla="*/ 1168781 h 1905650"/>
                <a:gd name="connsiteX65" fmla="*/ 27725 w 1230645"/>
                <a:gd name="connsiteY65" fmla="*/ 1053728 h 1905650"/>
                <a:gd name="connsiteX66" fmla="*/ 22737 w 1230645"/>
                <a:gd name="connsiteY66" fmla="*/ 1092800 h 1905650"/>
                <a:gd name="connsiteX67" fmla="*/ 11369 w 1230645"/>
                <a:gd name="connsiteY67" fmla="*/ 1175222 h 1905650"/>
                <a:gd name="connsiteX68" fmla="*/ 11369 w 1230645"/>
                <a:gd name="connsiteY68" fmla="*/ 1266170 h 1905650"/>
                <a:gd name="connsiteX69" fmla="*/ 9947 w 1230645"/>
                <a:gd name="connsiteY69" fmla="*/ 1355698 h 1905650"/>
                <a:gd name="connsiteX70" fmla="*/ 4263 w 1230645"/>
                <a:gd name="connsiteY70" fmla="*/ 1539015 h 1905650"/>
                <a:gd name="connsiteX71" fmla="*/ 0 w 1230645"/>
                <a:gd name="connsiteY71" fmla="*/ 1722333 h 1905650"/>
                <a:gd name="connsiteX72" fmla="*/ 0 w 1230645"/>
                <a:gd name="connsiteY72" fmla="*/ 1814702 h 1905650"/>
                <a:gd name="connsiteX73" fmla="*/ 0 w 1230645"/>
                <a:gd name="connsiteY73" fmla="*/ 1905650 h 1905650"/>
                <a:gd name="connsiteX74" fmla="*/ 105159 w 1230645"/>
                <a:gd name="connsiteY74" fmla="*/ 1796228 h 1905650"/>
                <a:gd name="connsiteX75" fmla="*/ 395057 w 1230645"/>
                <a:gd name="connsiteY75" fmla="*/ 1485015 h 1905650"/>
                <a:gd name="connsiteX76" fmla="*/ 395057 w 1230645"/>
                <a:gd name="connsiteY76" fmla="*/ 1485014 h 1905650"/>
                <a:gd name="connsiteX77" fmla="*/ 653691 w 1230645"/>
                <a:gd name="connsiteY77" fmla="*/ 1205065 h 1905650"/>
                <a:gd name="connsiteX78" fmla="*/ 913746 w 1230645"/>
                <a:gd name="connsiteY78" fmla="*/ 919430 h 1905650"/>
                <a:gd name="connsiteX79" fmla="*/ 916589 w 1230645"/>
                <a:gd name="connsiteY79" fmla="*/ 804324 h 1905650"/>
                <a:gd name="connsiteX80" fmla="*/ 913747 w 1230645"/>
                <a:gd name="connsiteY80" fmla="*/ 919430 h 1905650"/>
                <a:gd name="connsiteX81" fmla="*/ 1215014 w 1230645"/>
                <a:gd name="connsiteY81" fmla="*/ 581216 h 1905650"/>
                <a:gd name="connsiteX82" fmla="*/ 1230645 w 1230645"/>
                <a:gd name="connsiteY82" fmla="*/ 466110 h 190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30645" h="1905650">
                  <a:moveTo>
                    <a:pt x="238259" y="1147740"/>
                  </a:moveTo>
                  <a:lnTo>
                    <a:pt x="225949" y="1189433"/>
                  </a:lnTo>
                  <a:lnTo>
                    <a:pt x="204634" y="1263329"/>
                  </a:lnTo>
                  <a:lnTo>
                    <a:pt x="184739" y="1338645"/>
                  </a:lnTo>
                  <a:lnTo>
                    <a:pt x="166265" y="1413962"/>
                  </a:lnTo>
                  <a:lnTo>
                    <a:pt x="150633" y="1489278"/>
                  </a:lnTo>
                  <a:lnTo>
                    <a:pt x="166265" y="1413961"/>
                  </a:lnTo>
                  <a:lnTo>
                    <a:pt x="184739" y="1338645"/>
                  </a:lnTo>
                  <a:lnTo>
                    <a:pt x="204634" y="1263328"/>
                  </a:lnTo>
                  <a:lnTo>
                    <a:pt x="225949" y="1189433"/>
                  </a:lnTo>
                  <a:close/>
                  <a:moveTo>
                    <a:pt x="1018906" y="0"/>
                  </a:moveTo>
                  <a:lnTo>
                    <a:pt x="1018906" y="1422"/>
                  </a:lnTo>
                  <a:lnTo>
                    <a:pt x="1011801" y="11369"/>
                  </a:lnTo>
                  <a:lnTo>
                    <a:pt x="999011" y="66791"/>
                  </a:lnTo>
                  <a:lnTo>
                    <a:pt x="986222" y="123633"/>
                  </a:lnTo>
                  <a:lnTo>
                    <a:pt x="974853" y="179055"/>
                  </a:lnTo>
                  <a:lnTo>
                    <a:pt x="964905" y="235897"/>
                  </a:lnTo>
                  <a:lnTo>
                    <a:pt x="957800" y="292740"/>
                  </a:lnTo>
                  <a:lnTo>
                    <a:pt x="949274" y="349583"/>
                  </a:lnTo>
                  <a:lnTo>
                    <a:pt x="937905" y="461846"/>
                  </a:lnTo>
                  <a:lnTo>
                    <a:pt x="927957" y="576953"/>
                  </a:lnTo>
                  <a:lnTo>
                    <a:pt x="937904" y="461846"/>
                  </a:lnTo>
                  <a:lnTo>
                    <a:pt x="949273" y="349583"/>
                  </a:lnTo>
                  <a:lnTo>
                    <a:pt x="957799" y="292740"/>
                  </a:lnTo>
                  <a:lnTo>
                    <a:pt x="964905" y="235897"/>
                  </a:lnTo>
                  <a:lnTo>
                    <a:pt x="974852" y="179055"/>
                  </a:lnTo>
                  <a:lnTo>
                    <a:pt x="986221" y="123633"/>
                  </a:lnTo>
                  <a:lnTo>
                    <a:pt x="999011" y="66791"/>
                  </a:lnTo>
                  <a:lnTo>
                    <a:pt x="1011800" y="11369"/>
                  </a:lnTo>
                  <a:lnTo>
                    <a:pt x="1003274" y="19895"/>
                  </a:lnTo>
                  <a:lnTo>
                    <a:pt x="994747" y="29843"/>
                  </a:lnTo>
                  <a:lnTo>
                    <a:pt x="981958" y="36948"/>
                  </a:lnTo>
                  <a:lnTo>
                    <a:pt x="970589" y="42632"/>
                  </a:lnTo>
                  <a:lnTo>
                    <a:pt x="970589" y="42632"/>
                  </a:lnTo>
                  <a:lnTo>
                    <a:pt x="953537" y="49738"/>
                  </a:lnTo>
                  <a:lnTo>
                    <a:pt x="936484" y="54001"/>
                  </a:lnTo>
                  <a:lnTo>
                    <a:pt x="868273" y="100896"/>
                  </a:lnTo>
                  <a:lnTo>
                    <a:pt x="801482" y="147791"/>
                  </a:lnTo>
                  <a:lnTo>
                    <a:pt x="734692" y="196107"/>
                  </a:lnTo>
                  <a:lnTo>
                    <a:pt x="669323" y="245845"/>
                  </a:lnTo>
                  <a:lnTo>
                    <a:pt x="660797" y="257214"/>
                  </a:lnTo>
                  <a:lnTo>
                    <a:pt x="648007" y="284213"/>
                  </a:lnTo>
                  <a:lnTo>
                    <a:pt x="615323" y="362373"/>
                  </a:lnTo>
                  <a:lnTo>
                    <a:pt x="578375" y="453321"/>
                  </a:lnTo>
                  <a:lnTo>
                    <a:pt x="562743" y="493111"/>
                  </a:lnTo>
                  <a:lnTo>
                    <a:pt x="554216" y="522953"/>
                  </a:lnTo>
                  <a:lnTo>
                    <a:pt x="549954" y="515848"/>
                  </a:lnTo>
                  <a:lnTo>
                    <a:pt x="549954" y="505900"/>
                  </a:lnTo>
                  <a:lnTo>
                    <a:pt x="555638" y="477479"/>
                  </a:lnTo>
                  <a:lnTo>
                    <a:pt x="561322" y="440531"/>
                  </a:lnTo>
                  <a:lnTo>
                    <a:pt x="571269" y="400741"/>
                  </a:lnTo>
                  <a:lnTo>
                    <a:pt x="588322" y="332530"/>
                  </a:lnTo>
                  <a:lnTo>
                    <a:pt x="594006" y="311214"/>
                  </a:lnTo>
                  <a:lnTo>
                    <a:pt x="594006" y="306951"/>
                  </a:lnTo>
                  <a:lnTo>
                    <a:pt x="592586" y="305530"/>
                  </a:lnTo>
                  <a:lnTo>
                    <a:pt x="535743" y="351004"/>
                  </a:lnTo>
                  <a:lnTo>
                    <a:pt x="481742" y="396477"/>
                  </a:lnTo>
                  <a:lnTo>
                    <a:pt x="397899" y="470373"/>
                  </a:lnTo>
                  <a:lnTo>
                    <a:pt x="315477" y="547110"/>
                  </a:lnTo>
                  <a:lnTo>
                    <a:pt x="245845" y="615322"/>
                  </a:lnTo>
                  <a:lnTo>
                    <a:pt x="181897" y="682112"/>
                  </a:lnTo>
                  <a:lnTo>
                    <a:pt x="117948" y="753166"/>
                  </a:lnTo>
                  <a:lnTo>
                    <a:pt x="56843" y="825639"/>
                  </a:lnTo>
                  <a:lnTo>
                    <a:pt x="43943" y="926691"/>
                  </a:lnTo>
                  <a:lnTo>
                    <a:pt x="80254" y="1168781"/>
                  </a:lnTo>
                  <a:lnTo>
                    <a:pt x="27725" y="1053728"/>
                  </a:lnTo>
                  <a:lnTo>
                    <a:pt x="22737" y="1092800"/>
                  </a:lnTo>
                  <a:lnTo>
                    <a:pt x="11369" y="1175222"/>
                  </a:lnTo>
                  <a:lnTo>
                    <a:pt x="11369" y="1266170"/>
                  </a:lnTo>
                  <a:lnTo>
                    <a:pt x="9947" y="1355698"/>
                  </a:lnTo>
                  <a:lnTo>
                    <a:pt x="4263" y="1539015"/>
                  </a:lnTo>
                  <a:lnTo>
                    <a:pt x="0" y="1722333"/>
                  </a:lnTo>
                  <a:lnTo>
                    <a:pt x="0" y="1814702"/>
                  </a:lnTo>
                  <a:lnTo>
                    <a:pt x="0" y="1905650"/>
                  </a:lnTo>
                  <a:lnTo>
                    <a:pt x="105159" y="1796228"/>
                  </a:lnTo>
                  <a:lnTo>
                    <a:pt x="395057" y="1485015"/>
                  </a:lnTo>
                  <a:lnTo>
                    <a:pt x="395057" y="1485014"/>
                  </a:lnTo>
                  <a:lnTo>
                    <a:pt x="653691" y="1205065"/>
                  </a:lnTo>
                  <a:lnTo>
                    <a:pt x="913746" y="919430"/>
                  </a:lnTo>
                  <a:lnTo>
                    <a:pt x="916589" y="804324"/>
                  </a:lnTo>
                  <a:lnTo>
                    <a:pt x="913747" y="919430"/>
                  </a:lnTo>
                  <a:lnTo>
                    <a:pt x="1215014" y="581216"/>
                  </a:lnTo>
                  <a:lnTo>
                    <a:pt x="1230645" y="466110"/>
                  </a:lnTo>
                  <a:close/>
                </a:path>
              </a:pathLst>
            </a:custGeom>
            <a:solidFill>
              <a:schemeClr val="accent4"/>
            </a:solidFill>
            <a:ln>
              <a:noFill/>
            </a:ln>
          </p:spPr>
          <p:txBody>
            <a:bodyPr/>
            <a:lstStyle/>
            <a:p>
              <a:pPr fontAlgn="auto">
                <a:spcBef>
                  <a:spcPts val="0"/>
                </a:spcBef>
                <a:spcAft>
                  <a:spcPts val="0"/>
                </a:spcAft>
                <a:defRPr/>
              </a:pPr>
              <a:endParaRPr lang="en-AU">
                <a:latin typeface="+mn-lt"/>
              </a:endParaRPr>
            </a:p>
          </p:txBody>
        </p:sp>
        <p:sp>
          <p:nvSpPr>
            <p:cNvPr id="111" name="Freeform 36"/>
            <p:cNvSpPr>
              <a:spLocks/>
            </p:cNvSpPr>
            <p:nvPr/>
          </p:nvSpPr>
          <p:spPr bwMode="auto">
            <a:xfrm flipH="1">
              <a:off x="649596" y="1481138"/>
              <a:ext cx="2123019" cy="1260933"/>
            </a:xfrm>
            <a:custGeom>
              <a:avLst/>
              <a:gdLst>
                <a:gd name="T0" fmla="*/ 858255 w 1031695"/>
                <a:gd name="T1" fmla="*/ 0 h 1189433"/>
                <a:gd name="T2" fmla="*/ 844845 w 1031695"/>
                <a:gd name="T3" fmla="*/ 1220 h 1189433"/>
                <a:gd name="T4" fmla="*/ 832654 w 1031695"/>
                <a:gd name="T5" fmla="*/ 6096 h 1189433"/>
                <a:gd name="T6" fmla="*/ 759507 w 1031695"/>
                <a:gd name="T7" fmla="*/ 34135 h 1189433"/>
                <a:gd name="T8" fmla="*/ 672949 w 1031695"/>
                <a:gd name="T9" fmla="*/ 71928 h 1189433"/>
                <a:gd name="T10" fmla="*/ 574202 w 1031695"/>
                <a:gd name="T11" fmla="*/ 117035 h 1189433"/>
                <a:gd name="T12" fmla="*/ 495191 w 1031695"/>
                <a:gd name="T13" fmla="*/ 154321 h 1189433"/>
                <a:gd name="T14" fmla="*/ 428548 w 1031695"/>
                <a:gd name="T15" fmla="*/ 297585 h 1189433"/>
                <a:gd name="T16" fmla="*/ 438795 w 1031695"/>
                <a:gd name="T17" fmla="*/ 181690 h 1189433"/>
                <a:gd name="T18" fmla="*/ 377925 w 1031695"/>
                <a:gd name="T19" fmla="*/ 212126 h 1189433"/>
                <a:gd name="T20" fmla="*/ 284053 w 1031695"/>
                <a:gd name="T21" fmla="*/ 259671 h 1189433"/>
                <a:gd name="T22" fmla="*/ 186524 w 1031695"/>
                <a:gd name="T23" fmla="*/ 312092 h 1189433"/>
                <a:gd name="T24" fmla="*/ 87776 w 1031695"/>
                <a:gd name="T25" fmla="*/ 366953 h 1189433"/>
                <a:gd name="T26" fmla="*/ 14630 w 1031695"/>
                <a:gd name="T27" fmla="*/ 925306 h 1189433"/>
                <a:gd name="T28" fmla="*/ 13410 w 1031695"/>
                <a:gd name="T29" fmla="*/ 921648 h 1189433"/>
                <a:gd name="T30" fmla="*/ 0 w 1031695"/>
                <a:gd name="T31" fmla="*/ 1020396 h 1189433"/>
                <a:gd name="T32" fmla="*/ 268205 w 1031695"/>
                <a:gd name="T33" fmla="*/ 718056 h 1189433"/>
                <a:gd name="T34" fmla="*/ 338913 w 1031695"/>
                <a:gd name="T35" fmla="*/ 637595 h 1189433"/>
                <a:gd name="T36" fmla="*/ 614432 w 1031695"/>
                <a:gd name="T37" fmla="*/ 319408 h 1189433"/>
                <a:gd name="T38" fmla="*/ 885075 w 1031695"/>
                <a:gd name="T39" fmla="*/ 6096 h 1189433"/>
                <a:gd name="T40" fmla="*/ 872884 w 1031695"/>
                <a:gd name="T41" fmla="*/ 1220 h 11894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31695" h="1189433">
                  <a:moveTo>
                    <a:pt x="1000432" y="0"/>
                  </a:moveTo>
                  <a:lnTo>
                    <a:pt x="984800" y="1422"/>
                  </a:lnTo>
                  <a:lnTo>
                    <a:pt x="970590" y="7106"/>
                  </a:lnTo>
                  <a:lnTo>
                    <a:pt x="885326" y="39790"/>
                  </a:lnTo>
                  <a:lnTo>
                    <a:pt x="784429" y="83843"/>
                  </a:lnTo>
                  <a:lnTo>
                    <a:pt x="669323" y="136423"/>
                  </a:lnTo>
                  <a:lnTo>
                    <a:pt x="577224" y="179885"/>
                  </a:lnTo>
                  <a:lnTo>
                    <a:pt x="499540" y="346882"/>
                  </a:lnTo>
                  <a:lnTo>
                    <a:pt x="511485" y="211789"/>
                  </a:lnTo>
                  <a:lnTo>
                    <a:pt x="440531" y="247266"/>
                  </a:lnTo>
                  <a:lnTo>
                    <a:pt x="331109" y="302688"/>
                  </a:lnTo>
                  <a:lnTo>
                    <a:pt x="217423" y="363793"/>
                  </a:lnTo>
                  <a:lnTo>
                    <a:pt x="102317" y="427742"/>
                  </a:lnTo>
                  <a:lnTo>
                    <a:pt x="17053" y="1078590"/>
                  </a:lnTo>
                  <a:lnTo>
                    <a:pt x="15631" y="1074327"/>
                  </a:lnTo>
                  <a:lnTo>
                    <a:pt x="0" y="1189433"/>
                  </a:lnTo>
                  <a:lnTo>
                    <a:pt x="312635" y="837008"/>
                  </a:lnTo>
                  <a:lnTo>
                    <a:pt x="395057" y="743218"/>
                  </a:lnTo>
                  <a:lnTo>
                    <a:pt x="716218" y="372320"/>
                  </a:lnTo>
                  <a:lnTo>
                    <a:pt x="1031695" y="7106"/>
                  </a:lnTo>
                  <a:lnTo>
                    <a:pt x="1017484" y="1422"/>
                  </a:lnTo>
                  <a:lnTo>
                    <a:pt x="1000432" y="0"/>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2" name="Freeform 34"/>
            <p:cNvSpPr>
              <a:spLocks/>
            </p:cNvSpPr>
            <p:nvPr/>
          </p:nvSpPr>
          <p:spPr bwMode="auto">
            <a:xfrm flipH="1">
              <a:off x="6071189" y="4675362"/>
              <a:ext cx="2615611" cy="1331738"/>
            </a:xfrm>
            <a:custGeom>
              <a:avLst/>
              <a:gdLst>
                <a:gd name="T0" fmla="*/ 1035026 w 1271073"/>
                <a:gd name="T1" fmla="*/ 0 h 1256223"/>
                <a:gd name="T2" fmla="*/ 872884 w 1271073"/>
                <a:gd name="T3" fmla="*/ 165799 h 1256223"/>
                <a:gd name="T4" fmla="*/ 714400 w 1271073"/>
                <a:gd name="T5" fmla="*/ 327941 h 1256223"/>
                <a:gd name="T6" fmla="*/ 559572 w 1271073"/>
                <a:gd name="T7" fmla="*/ 482768 h 1256223"/>
                <a:gd name="T8" fmla="*/ 408403 w 1271073"/>
                <a:gd name="T9" fmla="*/ 633938 h 1256223"/>
                <a:gd name="T10" fmla="*/ 0 w 1271073"/>
                <a:gd name="T11" fmla="*/ 1077694 h 1256223"/>
                <a:gd name="T12" fmla="*/ 302641 w 1271073"/>
                <a:gd name="T13" fmla="*/ 947353 h 1256223"/>
                <a:gd name="T14" fmla="*/ 547435 w 1271073"/>
                <a:gd name="T15" fmla="*/ 638860 h 1256223"/>
                <a:gd name="T16" fmla="*/ 771614 w 1271073"/>
                <a:gd name="T17" fmla="*/ 379219 h 1256223"/>
                <a:gd name="T18" fmla="*/ 1001217 w 1271073"/>
                <a:gd name="T19" fmla="*/ 113298 h 1256223"/>
                <a:gd name="T20" fmla="*/ 1090434 w 1271073"/>
                <a:gd name="T21" fmla="*/ 7555 h 1256223"/>
                <a:gd name="T22" fmla="*/ 1075257 w 1271073"/>
                <a:gd name="T23" fmla="*/ 4876 h 1256223"/>
                <a:gd name="T24" fmla="*/ 1055751 w 1271073"/>
                <a:gd name="T25" fmla="*/ 2438 h 12562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71073" h="1256223">
                  <a:moveTo>
                    <a:pt x="1206486" y="0"/>
                  </a:moveTo>
                  <a:lnTo>
                    <a:pt x="1017484" y="193265"/>
                  </a:lnTo>
                  <a:lnTo>
                    <a:pt x="832746" y="382267"/>
                  </a:lnTo>
                  <a:lnTo>
                    <a:pt x="652270" y="562743"/>
                  </a:lnTo>
                  <a:lnTo>
                    <a:pt x="476058" y="738955"/>
                  </a:lnTo>
                  <a:lnTo>
                    <a:pt x="0" y="1256223"/>
                  </a:lnTo>
                  <a:lnTo>
                    <a:pt x="352776" y="1104290"/>
                  </a:lnTo>
                  <a:lnTo>
                    <a:pt x="638122" y="744692"/>
                  </a:lnTo>
                  <a:lnTo>
                    <a:pt x="899438" y="442040"/>
                  </a:lnTo>
                  <a:lnTo>
                    <a:pt x="1167077" y="132067"/>
                  </a:lnTo>
                  <a:lnTo>
                    <a:pt x="1271073" y="8806"/>
                  </a:lnTo>
                  <a:lnTo>
                    <a:pt x="1253382" y="5684"/>
                  </a:lnTo>
                  <a:lnTo>
                    <a:pt x="1230645" y="2842"/>
                  </a:lnTo>
                  <a:lnTo>
                    <a:pt x="1206486" y="0"/>
                  </a:lnTo>
                  <a:close/>
                </a:path>
              </a:pathLst>
            </a:custGeom>
            <a:solidFill>
              <a:srgbClr val="4918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3" name="Freeform 112"/>
            <p:cNvSpPr>
              <a:spLocks/>
            </p:cNvSpPr>
            <p:nvPr/>
          </p:nvSpPr>
          <p:spPr bwMode="auto">
            <a:xfrm flipH="1">
              <a:off x="2288963" y="3599924"/>
              <a:ext cx="3682562" cy="1124134"/>
            </a:xfrm>
            <a:custGeom>
              <a:avLst/>
              <a:gdLst>
                <a:gd name="connsiteX0" fmla="*/ 875383 w 1790544"/>
                <a:gd name="connsiteY0" fmla="*/ 511533 h 1061537"/>
                <a:gd name="connsiteX1" fmla="*/ 876799 w 1790544"/>
                <a:gd name="connsiteY1" fmla="*/ 511585 h 1061537"/>
                <a:gd name="connsiteX2" fmla="*/ 876798 w 1790544"/>
                <a:gd name="connsiteY2" fmla="*/ 511585 h 1061537"/>
                <a:gd name="connsiteX3" fmla="*/ 1020326 w 1790544"/>
                <a:gd name="connsiteY3" fmla="*/ 0 h 1061537"/>
                <a:gd name="connsiteX4" fmla="*/ 956378 w 1790544"/>
                <a:gd name="connsiteY4" fmla="*/ 0 h 1061537"/>
                <a:gd name="connsiteX5" fmla="*/ 945010 w 1790544"/>
                <a:gd name="connsiteY5" fmla="*/ 0 h 1061537"/>
                <a:gd name="connsiteX6" fmla="*/ 932220 w 1790544"/>
                <a:gd name="connsiteY6" fmla="*/ 1422 h 1061537"/>
                <a:gd name="connsiteX7" fmla="*/ 724744 w 1790544"/>
                <a:gd name="connsiteY7" fmla="*/ 227371 h 1061537"/>
                <a:gd name="connsiteX8" fmla="*/ 520111 w 1790544"/>
                <a:gd name="connsiteY8" fmla="*/ 446215 h 1061537"/>
                <a:gd name="connsiteX9" fmla="*/ 559900 w 1790544"/>
                <a:gd name="connsiteY9" fmla="*/ 459005 h 1061537"/>
                <a:gd name="connsiteX10" fmla="*/ 601112 w 1790544"/>
                <a:gd name="connsiteY10" fmla="*/ 471795 h 1061537"/>
                <a:gd name="connsiteX11" fmla="*/ 639480 w 1790544"/>
                <a:gd name="connsiteY11" fmla="*/ 481743 h 1061537"/>
                <a:gd name="connsiteX12" fmla="*/ 601111 w 1790544"/>
                <a:gd name="connsiteY12" fmla="*/ 471795 h 1061537"/>
                <a:gd name="connsiteX13" fmla="*/ 559900 w 1790544"/>
                <a:gd name="connsiteY13" fmla="*/ 459005 h 1061537"/>
                <a:gd name="connsiteX14" fmla="*/ 520110 w 1790544"/>
                <a:gd name="connsiteY14" fmla="*/ 446215 h 1061537"/>
                <a:gd name="connsiteX15" fmla="*/ 237318 w 1790544"/>
                <a:gd name="connsiteY15" fmla="*/ 744640 h 1061537"/>
                <a:gd name="connsiteX16" fmla="*/ 0 w 1790544"/>
                <a:gd name="connsiteY16" fmla="*/ 993326 h 1061537"/>
                <a:gd name="connsiteX17" fmla="*/ 24158 w 1790544"/>
                <a:gd name="connsiteY17" fmla="*/ 996168 h 1061537"/>
                <a:gd name="connsiteX18" fmla="*/ 46895 w 1790544"/>
                <a:gd name="connsiteY18" fmla="*/ 999010 h 1061537"/>
                <a:gd name="connsiteX19" fmla="*/ 71053 w 1790544"/>
                <a:gd name="connsiteY19" fmla="*/ 1003274 h 1061537"/>
                <a:gd name="connsiteX20" fmla="*/ 93791 w 1790544"/>
                <a:gd name="connsiteY20" fmla="*/ 1010379 h 1061537"/>
                <a:gd name="connsiteX21" fmla="*/ 116528 w 1790544"/>
                <a:gd name="connsiteY21" fmla="*/ 1020327 h 1061537"/>
                <a:gd name="connsiteX22" fmla="*/ 139265 w 1790544"/>
                <a:gd name="connsiteY22" fmla="*/ 1028853 h 1061537"/>
                <a:gd name="connsiteX23" fmla="*/ 160580 w 1790544"/>
                <a:gd name="connsiteY23" fmla="*/ 1043064 h 1061537"/>
                <a:gd name="connsiteX24" fmla="*/ 179055 w 1790544"/>
                <a:gd name="connsiteY24" fmla="*/ 1060117 h 1061537"/>
                <a:gd name="connsiteX25" fmla="*/ 223107 w 1790544"/>
                <a:gd name="connsiteY25" fmla="*/ 1061537 h 1061537"/>
                <a:gd name="connsiteX26" fmla="*/ 265739 w 1790544"/>
                <a:gd name="connsiteY26" fmla="*/ 1061537 h 1061537"/>
                <a:gd name="connsiteX27" fmla="*/ 308371 w 1790544"/>
                <a:gd name="connsiteY27" fmla="*/ 1061537 h 1061537"/>
                <a:gd name="connsiteX28" fmla="*/ 349583 w 1790544"/>
                <a:gd name="connsiteY28" fmla="*/ 1060117 h 1061537"/>
                <a:gd name="connsiteX29" fmla="*/ 392215 w 1790544"/>
                <a:gd name="connsiteY29" fmla="*/ 1058695 h 1061537"/>
                <a:gd name="connsiteX30" fmla="*/ 433425 w 1790544"/>
                <a:gd name="connsiteY30" fmla="*/ 1054432 h 1061537"/>
                <a:gd name="connsiteX31" fmla="*/ 473215 w 1790544"/>
                <a:gd name="connsiteY31" fmla="*/ 1050169 h 1061537"/>
                <a:gd name="connsiteX32" fmla="*/ 514426 w 1790544"/>
                <a:gd name="connsiteY32" fmla="*/ 1043064 h 1061537"/>
                <a:gd name="connsiteX33" fmla="*/ 554216 w 1790544"/>
                <a:gd name="connsiteY33" fmla="*/ 1037380 h 1061537"/>
                <a:gd name="connsiteX34" fmla="*/ 592585 w 1790544"/>
                <a:gd name="connsiteY34" fmla="*/ 1028853 h 1061537"/>
                <a:gd name="connsiteX35" fmla="*/ 632375 w 1790544"/>
                <a:gd name="connsiteY35" fmla="*/ 1020327 h 1061537"/>
                <a:gd name="connsiteX36" fmla="*/ 670744 w 1790544"/>
                <a:gd name="connsiteY36" fmla="*/ 1010379 h 1061537"/>
                <a:gd name="connsiteX37" fmla="*/ 707691 w 1790544"/>
                <a:gd name="connsiteY37" fmla="*/ 999010 h 1061537"/>
                <a:gd name="connsiteX38" fmla="*/ 747481 w 1790544"/>
                <a:gd name="connsiteY38" fmla="*/ 987642 h 1061537"/>
                <a:gd name="connsiteX39" fmla="*/ 784429 w 1790544"/>
                <a:gd name="connsiteY39" fmla="*/ 974853 h 1061537"/>
                <a:gd name="connsiteX40" fmla="*/ 821377 w 1790544"/>
                <a:gd name="connsiteY40" fmla="*/ 960642 h 1061537"/>
                <a:gd name="connsiteX41" fmla="*/ 545690 w 1790544"/>
                <a:gd name="connsiteY41" fmla="*/ 804324 h 1061537"/>
                <a:gd name="connsiteX42" fmla="*/ 585480 w 1790544"/>
                <a:gd name="connsiteY42" fmla="*/ 802903 h 1061537"/>
                <a:gd name="connsiteX43" fmla="*/ 847444 w 1790544"/>
                <a:gd name="connsiteY43" fmla="*/ 793128 h 1061537"/>
                <a:gd name="connsiteX44" fmla="*/ 807634 w 1790544"/>
                <a:gd name="connsiteY44" fmla="*/ 762431 h 1061537"/>
                <a:gd name="connsiteX45" fmla="*/ 912319 w 1790544"/>
                <a:gd name="connsiteY45" fmla="*/ 790708 h 1061537"/>
                <a:gd name="connsiteX46" fmla="*/ 1156748 w 1790544"/>
                <a:gd name="connsiteY46" fmla="*/ 781587 h 1061537"/>
                <a:gd name="connsiteX47" fmla="*/ 1196538 w 1790544"/>
                <a:gd name="connsiteY47" fmla="*/ 754587 h 1061537"/>
                <a:gd name="connsiteX48" fmla="*/ 1236328 w 1790544"/>
                <a:gd name="connsiteY48" fmla="*/ 724745 h 1061537"/>
                <a:gd name="connsiteX49" fmla="*/ 1274697 w 1790544"/>
                <a:gd name="connsiteY49" fmla="*/ 696323 h 1061537"/>
                <a:gd name="connsiteX50" fmla="*/ 1311644 w 1790544"/>
                <a:gd name="connsiteY50" fmla="*/ 663638 h 1061537"/>
                <a:gd name="connsiteX51" fmla="*/ 1348592 w 1790544"/>
                <a:gd name="connsiteY51" fmla="*/ 633796 h 1061537"/>
                <a:gd name="connsiteX52" fmla="*/ 1385540 w 1790544"/>
                <a:gd name="connsiteY52" fmla="*/ 599691 h 1061537"/>
                <a:gd name="connsiteX53" fmla="*/ 1421067 w 1790544"/>
                <a:gd name="connsiteY53" fmla="*/ 565585 h 1061537"/>
                <a:gd name="connsiteX54" fmla="*/ 1456593 w 1790544"/>
                <a:gd name="connsiteY54" fmla="*/ 532900 h 1061537"/>
                <a:gd name="connsiteX55" fmla="*/ 1490699 w 1790544"/>
                <a:gd name="connsiteY55" fmla="*/ 497374 h 1061537"/>
                <a:gd name="connsiteX56" fmla="*/ 1524804 w 1790544"/>
                <a:gd name="connsiteY56" fmla="*/ 461848 h 1061537"/>
                <a:gd name="connsiteX57" fmla="*/ 1591595 w 1790544"/>
                <a:gd name="connsiteY57" fmla="*/ 386531 h 1061537"/>
                <a:gd name="connsiteX58" fmla="*/ 1629068 w 1790544"/>
                <a:gd name="connsiteY58" fmla="*/ 340730 h 1061537"/>
                <a:gd name="connsiteX59" fmla="*/ 1596711 w 1790544"/>
                <a:gd name="connsiteY59" fmla="*/ 319108 h 1061537"/>
                <a:gd name="connsiteX60" fmla="*/ 1680232 w 1790544"/>
                <a:gd name="connsiteY60" fmla="*/ 277511 h 1061537"/>
                <a:gd name="connsiteX61" fmla="*/ 1718069 w 1790544"/>
                <a:gd name="connsiteY61" fmla="*/ 230214 h 1061537"/>
                <a:gd name="connsiteX62" fmla="*/ 1718070 w 1790544"/>
                <a:gd name="connsiteY62" fmla="*/ 230213 h 1061537"/>
                <a:gd name="connsiteX63" fmla="*/ 1753596 w 1790544"/>
                <a:gd name="connsiteY63" fmla="*/ 180476 h 1061537"/>
                <a:gd name="connsiteX64" fmla="*/ 1790544 w 1790544"/>
                <a:gd name="connsiteY64" fmla="*/ 130738 h 1061537"/>
                <a:gd name="connsiteX65" fmla="*/ 1429593 w 1790544"/>
                <a:gd name="connsiteY65" fmla="*/ 31264 h 1061537"/>
                <a:gd name="connsiteX66" fmla="*/ 1436699 w 1790544"/>
                <a:gd name="connsiteY66" fmla="*/ 29843 h 1061537"/>
                <a:gd name="connsiteX67" fmla="*/ 1377014 w 1790544"/>
                <a:gd name="connsiteY67" fmla="*/ 25579 h 1061537"/>
                <a:gd name="connsiteX68" fmla="*/ 1318750 w 1790544"/>
                <a:gd name="connsiteY68" fmla="*/ 21317 h 1061537"/>
                <a:gd name="connsiteX69" fmla="*/ 1202223 w 1790544"/>
                <a:gd name="connsiteY69" fmla="*/ 11369 h 1061537"/>
                <a:gd name="connsiteX70" fmla="*/ 1142538 w 1790544"/>
                <a:gd name="connsiteY70" fmla="*/ 7106 h 1061537"/>
                <a:gd name="connsiteX71" fmla="*/ 1081432 w 1790544"/>
                <a:gd name="connsiteY71" fmla="*/ 4264 h 106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790544" h="1061537">
                  <a:moveTo>
                    <a:pt x="875383" y="511533"/>
                  </a:moveTo>
                  <a:lnTo>
                    <a:pt x="876799" y="511585"/>
                  </a:lnTo>
                  <a:lnTo>
                    <a:pt x="876798" y="511585"/>
                  </a:lnTo>
                  <a:close/>
                  <a:moveTo>
                    <a:pt x="1020326" y="0"/>
                  </a:moveTo>
                  <a:lnTo>
                    <a:pt x="956378" y="0"/>
                  </a:lnTo>
                  <a:lnTo>
                    <a:pt x="945010" y="0"/>
                  </a:lnTo>
                  <a:lnTo>
                    <a:pt x="932220" y="1422"/>
                  </a:lnTo>
                  <a:lnTo>
                    <a:pt x="724744" y="227371"/>
                  </a:lnTo>
                  <a:lnTo>
                    <a:pt x="520111" y="446215"/>
                  </a:lnTo>
                  <a:lnTo>
                    <a:pt x="559900" y="459005"/>
                  </a:lnTo>
                  <a:lnTo>
                    <a:pt x="601112" y="471795"/>
                  </a:lnTo>
                  <a:lnTo>
                    <a:pt x="639480" y="481743"/>
                  </a:lnTo>
                  <a:lnTo>
                    <a:pt x="601111" y="471795"/>
                  </a:lnTo>
                  <a:lnTo>
                    <a:pt x="559900" y="459005"/>
                  </a:lnTo>
                  <a:lnTo>
                    <a:pt x="520110" y="446215"/>
                  </a:lnTo>
                  <a:lnTo>
                    <a:pt x="237318" y="744640"/>
                  </a:lnTo>
                  <a:lnTo>
                    <a:pt x="0" y="993326"/>
                  </a:lnTo>
                  <a:lnTo>
                    <a:pt x="24158" y="996168"/>
                  </a:lnTo>
                  <a:lnTo>
                    <a:pt x="46895" y="999010"/>
                  </a:lnTo>
                  <a:lnTo>
                    <a:pt x="71053" y="1003274"/>
                  </a:lnTo>
                  <a:lnTo>
                    <a:pt x="93791" y="1010379"/>
                  </a:lnTo>
                  <a:lnTo>
                    <a:pt x="116528" y="1020327"/>
                  </a:lnTo>
                  <a:lnTo>
                    <a:pt x="139265" y="1028853"/>
                  </a:lnTo>
                  <a:lnTo>
                    <a:pt x="160580" y="1043064"/>
                  </a:lnTo>
                  <a:lnTo>
                    <a:pt x="179055" y="1060117"/>
                  </a:lnTo>
                  <a:lnTo>
                    <a:pt x="223107" y="1061537"/>
                  </a:lnTo>
                  <a:lnTo>
                    <a:pt x="265739" y="1061537"/>
                  </a:lnTo>
                  <a:lnTo>
                    <a:pt x="308371" y="1061537"/>
                  </a:lnTo>
                  <a:lnTo>
                    <a:pt x="349583" y="1060117"/>
                  </a:lnTo>
                  <a:lnTo>
                    <a:pt x="392215" y="1058695"/>
                  </a:lnTo>
                  <a:lnTo>
                    <a:pt x="433425" y="1054432"/>
                  </a:lnTo>
                  <a:lnTo>
                    <a:pt x="473215" y="1050169"/>
                  </a:lnTo>
                  <a:lnTo>
                    <a:pt x="514426" y="1043064"/>
                  </a:lnTo>
                  <a:lnTo>
                    <a:pt x="554216" y="1037380"/>
                  </a:lnTo>
                  <a:lnTo>
                    <a:pt x="592585" y="1028853"/>
                  </a:lnTo>
                  <a:lnTo>
                    <a:pt x="632375" y="1020327"/>
                  </a:lnTo>
                  <a:lnTo>
                    <a:pt x="670744" y="1010379"/>
                  </a:lnTo>
                  <a:lnTo>
                    <a:pt x="707691" y="999010"/>
                  </a:lnTo>
                  <a:lnTo>
                    <a:pt x="747481" y="987642"/>
                  </a:lnTo>
                  <a:lnTo>
                    <a:pt x="784429" y="974853"/>
                  </a:lnTo>
                  <a:lnTo>
                    <a:pt x="821377" y="960642"/>
                  </a:lnTo>
                  <a:lnTo>
                    <a:pt x="545690" y="804324"/>
                  </a:lnTo>
                  <a:lnTo>
                    <a:pt x="585480" y="802903"/>
                  </a:lnTo>
                  <a:lnTo>
                    <a:pt x="847444" y="793128"/>
                  </a:lnTo>
                  <a:lnTo>
                    <a:pt x="807634" y="762431"/>
                  </a:lnTo>
                  <a:lnTo>
                    <a:pt x="912319" y="790708"/>
                  </a:lnTo>
                  <a:lnTo>
                    <a:pt x="1156748" y="781587"/>
                  </a:lnTo>
                  <a:lnTo>
                    <a:pt x="1196538" y="754587"/>
                  </a:lnTo>
                  <a:lnTo>
                    <a:pt x="1236328" y="724745"/>
                  </a:lnTo>
                  <a:lnTo>
                    <a:pt x="1274697" y="696323"/>
                  </a:lnTo>
                  <a:lnTo>
                    <a:pt x="1311644" y="663638"/>
                  </a:lnTo>
                  <a:lnTo>
                    <a:pt x="1348592" y="633796"/>
                  </a:lnTo>
                  <a:lnTo>
                    <a:pt x="1385540" y="599691"/>
                  </a:lnTo>
                  <a:lnTo>
                    <a:pt x="1421067" y="565585"/>
                  </a:lnTo>
                  <a:lnTo>
                    <a:pt x="1456593" y="532900"/>
                  </a:lnTo>
                  <a:lnTo>
                    <a:pt x="1490699" y="497374"/>
                  </a:lnTo>
                  <a:lnTo>
                    <a:pt x="1524804" y="461848"/>
                  </a:lnTo>
                  <a:lnTo>
                    <a:pt x="1591595" y="386531"/>
                  </a:lnTo>
                  <a:lnTo>
                    <a:pt x="1629068" y="340730"/>
                  </a:lnTo>
                  <a:lnTo>
                    <a:pt x="1596711" y="319108"/>
                  </a:lnTo>
                  <a:lnTo>
                    <a:pt x="1680232" y="277511"/>
                  </a:lnTo>
                  <a:lnTo>
                    <a:pt x="1718069" y="230214"/>
                  </a:lnTo>
                  <a:lnTo>
                    <a:pt x="1718070" y="230213"/>
                  </a:lnTo>
                  <a:lnTo>
                    <a:pt x="1753596" y="180476"/>
                  </a:lnTo>
                  <a:lnTo>
                    <a:pt x="1790544" y="130738"/>
                  </a:lnTo>
                  <a:lnTo>
                    <a:pt x="1429593" y="31264"/>
                  </a:lnTo>
                  <a:lnTo>
                    <a:pt x="1436699" y="29843"/>
                  </a:lnTo>
                  <a:lnTo>
                    <a:pt x="1377014" y="25579"/>
                  </a:lnTo>
                  <a:lnTo>
                    <a:pt x="1318750" y="21317"/>
                  </a:lnTo>
                  <a:lnTo>
                    <a:pt x="1202223" y="11369"/>
                  </a:lnTo>
                  <a:lnTo>
                    <a:pt x="1142538" y="7106"/>
                  </a:lnTo>
                  <a:lnTo>
                    <a:pt x="1081432" y="4264"/>
                  </a:lnTo>
                  <a:close/>
                </a:path>
              </a:pathLst>
            </a:custGeom>
            <a:solidFill>
              <a:schemeClr val="accent3"/>
            </a:solidFill>
            <a:ln>
              <a:noFill/>
            </a:ln>
          </p:spPr>
          <p:txBody>
            <a:bodyPr/>
            <a:lstStyle/>
            <a:p>
              <a:pPr fontAlgn="auto">
                <a:spcBef>
                  <a:spcPts val="0"/>
                </a:spcBef>
                <a:spcAft>
                  <a:spcPts val="0"/>
                </a:spcAft>
                <a:defRPr/>
              </a:pPr>
              <a:endParaRPr lang="en-AU">
                <a:latin typeface="+mn-lt"/>
              </a:endParaRPr>
            </a:p>
          </p:txBody>
        </p:sp>
        <p:sp>
          <p:nvSpPr>
            <p:cNvPr id="114" name="Freeform 41"/>
            <p:cNvSpPr>
              <a:spLocks/>
            </p:cNvSpPr>
            <p:nvPr/>
          </p:nvSpPr>
          <p:spPr bwMode="auto">
            <a:xfrm flipH="1">
              <a:off x="2133600" y="2514600"/>
              <a:ext cx="1829796" cy="1062555"/>
            </a:xfrm>
            <a:custGeom>
              <a:avLst/>
              <a:gdLst/>
              <a:ahLst/>
              <a:cxnLst/>
              <a:rect l="0" t="0" r="r" b="b"/>
              <a:pathLst>
                <a:path w="1703859" h="1953967">
                  <a:moveTo>
                    <a:pt x="1200802" y="1264750"/>
                  </a:moveTo>
                  <a:lnTo>
                    <a:pt x="1178065" y="1277540"/>
                  </a:lnTo>
                  <a:lnTo>
                    <a:pt x="1155328" y="1288909"/>
                  </a:lnTo>
                  <a:lnTo>
                    <a:pt x="1131169" y="1300277"/>
                  </a:lnTo>
                  <a:lnTo>
                    <a:pt x="1107011" y="1311646"/>
                  </a:lnTo>
                  <a:lnTo>
                    <a:pt x="1093079" y="1317741"/>
                  </a:lnTo>
                  <a:lnTo>
                    <a:pt x="1084275" y="1321593"/>
                  </a:lnTo>
                  <a:lnTo>
                    <a:pt x="1058695" y="1330119"/>
                  </a:lnTo>
                  <a:lnTo>
                    <a:pt x="1034537" y="1335803"/>
                  </a:lnTo>
                  <a:lnTo>
                    <a:pt x="1010378" y="1342909"/>
                  </a:lnTo>
                  <a:lnTo>
                    <a:pt x="984799" y="1348593"/>
                  </a:lnTo>
                  <a:lnTo>
                    <a:pt x="960642" y="1351436"/>
                  </a:lnTo>
                  <a:lnTo>
                    <a:pt x="935062" y="1357120"/>
                  </a:lnTo>
                  <a:lnTo>
                    <a:pt x="909483" y="1358540"/>
                  </a:lnTo>
                  <a:lnTo>
                    <a:pt x="883904" y="1359962"/>
                  </a:lnTo>
                  <a:lnTo>
                    <a:pt x="858325" y="1359962"/>
                  </a:lnTo>
                  <a:lnTo>
                    <a:pt x="832745" y="1358540"/>
                  </a:lnTo>
                  <a:lnTo>
                    <a:pt x="858325" y="1359961"/>
                  </a:lnTo>
                  <a:lnTo>
                    <a:pt x="883904" y="1359961"/>
                  </a:lnTo>
                  <a:lnTo>
                    <a:pt x="909483" y="1358540"/>
                  </a:lnTo>
                  <a:lnTo>
                    <a:pt x="935062" y="1357119"/>
                  </a:lnTo>
                  <a:lnTo>
                    <a:pt x="960642" y="1351435"/>
                  </a:lnTo>
                  <a:lnTo>
                    <a:pt x="984800" y="1348593"/>
                  </a:lnTo>
                  <a:lnTo>
                    <a:pt x="1010379" y="1342908"/>
                  </a:lnTo>
                  <a:lnTo>
                    <a:pt x="1034537" y="1335803"/>
                  </a:lnTo>
                  <a:lnTo>
                    <a:pt x="1058695" y="1330119"/>
                  </a:lnTo>
                  <a:lnTo>
                    <a:pt x="1084274" y="1321593"/>
                  </a:lnTo>
                  <a:lnTo>
                    <a:pt x="1093079" y="1317741"/>
                  </a:lnTo>
                  <a:lnTo>
                    <a:pt x="1107012" y="1311645"/>
                  </a:lnTo>
                  <a:lnTo>
                    <a:pt x="1131169" y="1300276"/>
                  </a:lnTo>
                  <a:lnTo>
                    <a:pt x="1155328" y="1288908"/>
                  </a:lnTo>
                  <a:lnTo>
                    <a:pt x="1178065" y="1277539"/>
                  </a:lnTo>
                  <a:lnTo>
                    <a:pt x="1200802" y="1264750"/>
                  </a:lnTo>
                  <a:close/>
                  <a:moveTo>
                    <a:pt x="1284645" y="1202223"/>
                  </a:moveTo>
                  <a:lnTo>
                    <a:pt x="1264750" y="1220697"/>
                  </a:lnTo>
                  <a:lnTo>
                    <a:pt x="1243434" y="1234908"/>
                  </a:lnTo>
                  <a:lnTo>
                    <a:pt x="1222118" y="1250539"/>
                  </a:lnTo>
                  <a:lnTo>
                    <a:pt x="1243434" y="1234907"/>
                  </a:lnTo>
                  <a:lnTo>
                    <a:pt x="1264750" y="1220696"/>
                  </a:lnTo>
                  <a:lnTo>
                    <a:pt x="1284645" y="1202223"/>
                  </a:lnTo>
                  <a:close/>
                  <a:moveTo>
                    <a:pt x="1441223" y="812589"/>
                  </a:moveTo>
                  <a:lnTo>
                    <a:pt x="1412542" y="841272"/>
                  </a:lnTo>
                  <a:lnTo>
                    <a:pt x="1409078" y="844615"/>
                  </a:lnTo>
                  <a:lnTo>
                    <a:pt x="1412541" y="841272"/>
                  </a:lnTo>
                  <a:lnTo>
                    <a:pt x="1441223" y="812589"/>
                  </a:lnTo>
                  <a:close/>
                  <a:moveTo>
                    <a:pt x="1703859" y="0"/>
                  </a:moveTo>
                  <a:lnTo>
                    <a:pt x="1418225" y="333950"/>
                  </a:lnTo>
                  <a:lnTo>
                    <a:pt x="1126906" y="669322"/>
                  </a:lnTo>
                  <a:lnTo>
                    <a:pt x="1153907" y="675007"/>
                  </a:lnTo>
                  <a:lnTo>
                    <a:pt x="1179486" y="677849"/>
                  </a:lnTo>
                  <a:lnTo>
                    <a:pt x="1206486" y="680691"/>
                  </a:lnTo>
                  <a:lnTo>
                    <a:pt x="1234907" y="680691"/>
                  </a:lnTo>
                  <a:lnTo>
                    <a:pt x="1260486" y="680691"/>
                  </a:lnTo>
                  <a:lnTo>
                    <a:pt x="1286065" y="676428"/>
                  </a:lnTo>
                  <a:lnTo>
                    <a:pt x="1313066" y="673586"/>
                  </a:lnTo>
                  <a:lnTo>
                    <a:pt x="1338645" y="669322"/>
                  </a:lnTo>
                  <a:lnTo>
                    <a:pt x="1364224" y="662217"/>
                  </a:lnTo>
                  <a:lnTo>
                    <a:pt x="1338645" y="669323"/>
                  </a:lnTo>
                  <a:lnTo>
                    <a:pt x="1313066" y="673586"/>
                  </a:lnTo>
                  <a:lnTo>
                    <a:pt x="1286066" y="676428"/>
                  </a:lnTo>
                  <a:lnTo>
                    <a:pt x="1260487" y="680692"/>
                  </a:lnTo>
                  <a:lnTo>
                    <a:pt x="1234908" y="680692"/>
                  </a:lnTo>
                  <a:lnTo>
                    <a:pt x="1206486" y="680692"/>
                  </a:lnTo>
                  <a:lnTo>
                    <a:pt x="1179486" y="677850"/>
                  </a:lnTo>
                  <a:lnTo>
                    <a:pt x="1153907" y="675008"/>
                  </a:lnTo>
                  <a:lnTo>
                    <a:pt x="1126907" y="669323"/>
                  </a:lnTo>
                  <a:lnTo>
                    <a:pt x="1078590" y="723324"/>
                  </a:lnTo>
                  <a:lnTo>
                    <a:pt x="891009" y="937905"/>
                  </a:lnTo>
                  <a:lnTo>
                    <a:pt x="702007" y="1149643"/>
                  </a:lnTo>
                  <a:lnTo>
                    <a:pt x="585480" y="1281803"/>
                  </a:lnTo>
                  <a:lnTo>
                    <a:pt x="609637" y="1294592"/>
                  </a:lnTo>
                  <a:lnTo>
                    <a:pt x="633796" y="1307382"/>
                  </a:lnTo>
                  <a:lnTo>
                    <a:pt x="656533" y="1317329"/>
                  </a:lnTo>
                  <a:lnTo>
                    <a:pt x="680691" y="1325855"/>
                  </a:lnTo>
                  <a:lnTo>
                    <a:pt x="707692" y="1334382"/>
                  </a:lnTo>
                  <a:lnTo>
                    <a:pt x="731849" y="1342908"/>
                  </a:lnTo>
                  <a:lnTo>
                    <a:pt x="757428" y="1347172"/>
                  </a:lnTo>
                  <a:lnTo>
                    <a:pt x="783008" y="1351435"/>
                  </a:lnTo>
                  <a:lnTo>
                    <a:pt x="808587" y="1355698"/>
                  </a:lnTo>
                  <a:lnTo>
                    <a:pt x="783008" y="1351436"/>
                  </a:lnTo>
                  <a:lnTo>
                    <a:pt x="757428" y="1347172"/>
                  </a:lnTo>
                  <a:lnTo>
                    <a:pt x="731849" y="1342909"/>
                  </a:lnTo>
                  <a:lnTo>
                    <a:pt x="707692" y="1334383"/>
                  </a:lnTo>
                  <a:lnTo>
                    <a:pt x="680691" y="1325856"/>
                  </a:lnTo>
                  <a:lnTo>
                    <a:pt x="656533" y="1317330"/>
                  </a:lnTo>
                  <a:lnTo>
                    <a:pt x="633796" y="1307382"/>
                  </a:lnTo>
                  <a:lnTo>
                    <a:pt x="609637" y="1294593"/>
                  </a:lnTo>
                  <a:lnTo>
                    <a:pt x="585480" y="1281803"/>
                  </a:lnTo>
                  <a:lnTo>
                    <a:pt x="255792" y="1647018"/>
                  </a:lnTo>
                  <a:lnTo>
                    <a:pt x="0" y="1925546"/>
                  </a:lnTo>
                  <a:lnTo>
                    <a:pt x="12789" y="1924125"/>
                  </a:lnTo>
                  <a:lnTo>
                    <a:pt x="24158" y="1924125"/>
                  </a:lnTo>
                  <a:lnTo>
                    <a:pt x="88106" y="1924125"/>
                  </a:lnTo>
                  <a:lnTo>
                    <a:pt x="149212" y="1928388"/>
                  </a:lnTo>
                  <a:lnTo>
                    <a:pt x="210318" y="1931230"/>
                  </a:lnTo>
                  <a:lnTo>
                    <a:pt x="270003" y="1935494"/>
                  </a:lnTo>
                  <a:lnTo>
                    <a:pt x="386530" y="1945441"/>
                  </a:lnTo>
                  <a:lnTo>
                    <a:pt x="444794" y="1949704"/>
                  </a:lnTo>
                  <a:lnTo>
                    <a:pt x="504479" y="1953967"/>
                  </a:lnTo>
                  <a:lnTo>
                    <a:pt x="1018905" y="1801913"/>
                  </a:lnTo>
                  <a:lnTo>
                    <a:pt x="1078590" y="1699597"/>
                  </a:lnTo>
                  <a:lnTo>
                    <a:pt x="1134012" y="1593017"/>
                  </a:lnTo>
                  <a:lnTo>
                    <a:pt x="1188012" y="1487858"/>
                  </a:lnTo>
                  <a:lnTo>
                    <a:pt x="1239171" y="1381278"/>
                  </a:lnTo>
                  <a:lnTo>
                    <a:pt x="1239171" y="1378435"/>
                  </a:lnTo>
                  <a:lnTo>
                    <a:pt x="1237750" y="1378435"/>
                  </a:lnTo>
                  <a:lnTo>
                    <a:pt x="1227802" y="1379857"/>
                  </a:lnTo>
                  <a:lnTo>
                    <a:pt x="1190854" y="1392646"/>
                  </a:lnTo>
                  <a:lnTo>
                    <a:pt x="1169539" y="1398330"/>
                  </a:lnTo>
                  <a:lnTo>
                    <a:pt x="1161012" y="1402594"/>
                  </a:lnTo>
                  <a:lnTo>
                    <a:pt x="1151064" y="1404015"/>
                  </a:lnTo>
                  <a:lnTo>
                    <a:pt x="1141117" y="1404015"/>
                  </a:lnTo>
                  <a:lnTo>
                    <a:pt x="1134012" y="1402594"/>
                  </a:lnTo>
                  <a:lnTo>
                    <a:pt x="1128327" y="1396910"/>
                  </a:lnTo>
                  <a:lnTo>
                    <a:pt x="1125485" y="1392646"/>
                  </a:lnTo>
                  <a:lnTo>
                    <a:pt x="1132591" y="1389804"/>
                  </a:lnTo>
                  <a:lnTo>
                    <a:pt x="1143960" y="1384120"/>
                  </a:lnTo>
                  <a:lnTo>
                    <a:pt x="1168117" y="1372751"/>
                  </a:lnTo>
                  <a:lnTo>
                    <a:pt x="1193696" y="1357120"/>
                  </a:lnTo>
                  <a:lnTo>
                    <a:pt x="1219276" y="1338646"/>
                  </a:lnTo>
                  <a:lnTo>
                    <a:pt x="1242013" y="1321593"/>
                  </a:lnTo>
                  <a:lnTo>
                    <a:pt x="1261908" y="1307382"/>
                  </a:lnTo>
                  <a:lnTo>
                    <a:pt x="1276118" y="1294593"/>
                  </a:lnTo>
                  <a:lnTo>
                    <a:pt x="1283224" y="1287487"/>
                  </a:lnTo>
                  <a:lnTo>
                    <a:pt x="1287487" y="1273276"/>
                  </a:lnTo>
                  <a:lnTo>
                    <a:pt x="1341487" y="1148224"/>
                  </a:lnTo>
                  <a:lnTo>
                    <a:pt x="1331488" y="1158222"/>
                  </a:lnTo>
                  <a:lnTo>
                    <a:pt x="1323014" y="1166697"/>
                  </a:lnTo>
                  <a:lnTo>
                    <a:pt x="1304540" y="1185170"/>
                  </a:lnTo>
                  <a:lnTo>
                    <a:pt x="1323014" y="1166696"/>
                  </a:lnTo>
                  <a:lnTo>
                    <a:pt x="1331488" y="1158222"/>
                  </a:lnTo>
                  <a:lnTo>
                    <a:pt x="1341487" y="1148223"/>
                  </a:lnTo>
                  <a:lnTo>
                    <a:pt x="1341487" y="1148224"/>
                  </a:lnTo>
                  <a:lnTo>
                    <a:pt x="1341488" y="1148223"/>
                  </a:lnTo>
                  <a:lnTo>
                    <a:pt x="1394067" y="1017484"/>
                  </a:lnTo>
                  <a:lnTo>
                    <a:pt x="1441592" y="894712"/>
                  </a:lnTo>
                  <a:lnTo>
                    <a:pt x="1420508" y="894577"/>
                  </a:lnTo>
                  <a:lnTo>
                    <a:pt x="1475791" y="799361"/>
                  </a:lnTo>
                  <a:lnTo>
                    <a:pt x="1490699" y="757430"/>
                  </a:lnTo>
                  <a:lnTo>
                    <a:pt x="1453752" y="800061"/>
                  </a:lnTo>
                  <a:lnTo>
                    <a:pt x="1490700" y="757429"/>
                  </a:lnTo>
                  <a:lnTo>
                    <a:pt x="1490699" y="757430"/>
                  </a:lnTo>
                  <a:lnTo>
                    <a:pt x="1490700" y="757429"/>
                  </a:lnTo>
                  <a:lnTo>
                    <a:pt x="1543279" y="599691"/>
                  </a:lnTo>
                  <a:lnTo>
                    <a:pt x="1492121" y="621007"/>
                  </a:lnTo>
                  <a:lnTo>
                    <a:pt x="1442384" y="639480"/>
                  </a:lnTo>
                  <a:lnTo>
                    <a:pt x="1389804" y="656533"/>
                  </a:lnTo>
                  <a:lnTo>
                    <a:pt x="1442383" y="639480"/>
                  </a:lnTo>
                  <a:lnTo>
                    <a:pt x="1492121" y="621006"/>
                  </a:lnTo>
                  <a:lnTo>
                    <a:pt x="1543279" y="599691"/>
                  </a:lnTo>
                  <a:lnTo>
                    <a:pt x="1570279" y="511584"/>
                  </a:lnTo>
                  <a:lnTo>
                    <a:pt x="1595858" y="426320"/>
                  </a:lnTo>
                  <a:lnTo>
                    <a:pt x="1639911" y="270003"/>
                  </a:lnTo>
                  <a:lnTo>
                    <a:pt x="1675438" y="135002"/>
                  </a:lnTo>
                  <a:lnTo>
                    <a:pt x="1702438" y="25579"/>
                  </a:lnTo>
                  <a:lnTo>
                    <a:pt x="1703859" y="12790"/>
                  </a:lnTo>
                  <a:lnTo>
                    <a:pt x="170385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15" name="Group 38"/>
            <p:cNvGrpSpPr/>
            <p:nvPr/>
          </p:nvGrpSpPr>
          <p:grpSpPr bwMode="auto">
            <a:xfrm rot="8100000">
              <a:off x="5917982" y="4608731"/>
              <a:ext cx="340638" cy="111003"/>
              <a:chOff x="5247563" y="3615397"/>
              <a:chExt cx="405525" cy="256516"/>
            </a:xfrm>
            <a:solidFill>
              <a:srgbClr val="49180E"/>
            </a:solidFill>
          </p:grpSpPr>
          <p:sp>
            <p:nvSpPr>
              <p:cNvPr id="116" name="Rounded Rectangle 115"/>
              <p:cNvSpPr/>
              <p:nvPr/>
            </p:nvSpPr>
            <p:spPr>
              <a:xfrm>
                <a:off x="5317589" y="3615397"/>
                <a:ext cx="261680" cy="124351"/>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sp>
            <p:nvSpPr>
              <p:cNvPr id="117" name="Rounded Rectangle 116"/>
              <p:cNvSpPr/>
              <p:nvPr/>
            </p:nvSpPr>
            <p:spPr>
              <a:xfrm>
                <a:off x="5247563" y="3701648"/>
                <a:ext cx="405525" cy="170265"/>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605339"/>
            <a:ext cx="6629400" cy="4401953"/>
          </a:xfrm>
        </p:spPr>
        <p:txBody>
          <a:bodyPr>
            <a:normAutofit/>
          </a:bodyPr>
          <a:lstStyle/>
          <a:p>
            <a:pPr marL="393192" lvl="1" indent="0">
              <a:buNone/>
            </a:pPr>
            <a:r>
              <a:rPr lang="en-US" sz="2400" b="1" dirty="0">
                <a:solidFill>
                  <a:srgbClr val="002060"/>
                </a:solidFill>
                <a:latin typeface="Arial" pitchFamily="34" charset="0"/>
                <a:cs typeface="Arial" pitchFamily="34" charset="0"/>
              </a:rPr>
              <a:t>        </a:t>
            </a:r>
            <a:r>
              <a:rPr lang="en-US" sz="2400" b="1" dirty="0">
                <a:solidFill>
                  <a:srgbClr val="002060"/>
                </a:solidFill>
                <a:latin typeface="Georgia" panose="02040502050405020303" pitchFamily="18" charset="0"/>
                <a:ea typeface="Cambria" panose="02040503050406030204" pitchFamily="18" charset="0"/>
                <a:cs typeface="Arial" pitchFamily="34" charset="0"/>
              </a:rPr>
              <a:t>SAP Services</a:t>
            </a:r>
          </a:p>
          <a:p>
            <a:pPr marL="393192" lvl="1" indent="0">
              <a:buNone/>
            </a:pPr>
            <a:endParaRPr lang="en-US" sz="2400" b="1" dirty="0">
              <a:solidFill>
                <a:srgbClr val="002060"/>
              </a:solidFill>
              <a:latin typeface="Cambria" panose="02040503050406030204" pitchFamily="18" charset="0"/>
              <a:ea typeface="Cambria" panose="02040503050406030204" pitchFamily="18" charset="0"/>
              <a:cs typeface="Arial" pitchFamily="34" charset="0"/>
            </a:endParaRPr>
          </a:p>
          <a:p>
            <a:pPr marL="393192" lvl="1" indent="0">
              <a:buNone/>
            </a:pPr>
            <a:r>
              <a:rPr lang="en-US" sz="2400" b="1" dirty="0">
                <a:solidFill>
                  <a:srgbClr val="002060"/>
                </a:solidFill>
                <a:latin typeface="Cambria" panose="02040503050406030204" pitchFamily="18" charset="0"/>
                <a:ea typeface="Cambria" panose="02040503050406030204" pitchFamily="18" charset="0"/>
                <a:cs typeface="Arial" pitchFamily="34" charset="0"/>
              </a:rPr>
              <a:t>	 </a:t>
            </a:r>
            <a:r>
              <a:rPr lang="en-US" sz="2400" b="1" dirty="0">
                <a:solidFill>
                  <a:srgbClr val="002060"/>
                </a:solidFill>
                <a:latin typeface="Georgia" panose="02040502050405020303" pitchFamily="18" charset="0"/>
                <a:ea typeface="Cambria" panose="02040503050406030204" pitchFamily="18" charset="0"/>
                <a:cs typeface="Arial" pitchFamily="34" charset="0"/>
              </a:rPr>
              <a:t>Application Development</a:t>
            </a:r>
          </a:p>
          <a:p>
            <a:pPr marL="393192" lvl="1" indent="0">
              <a:buNone/>
            </a:pPr>
            <a:endParaRPr lang="en-US" sz="2400" b="1" dirty="0">
              <a:solidFill>
                <a:srgbClr val="002060"/>
              </a:solidFill>
              <a:latin typeface="Cambria" panose="02040503050406030204" pitchFamily="18" charset="0"/>
              <a:ea typeface="Cambria" panose="02040503050406030204" pitchFamily="18" charset="0"/>
              <a:cs typeface="Arial" pitchFamily="34" charset="0"/>
            </a:endParaRPr>
          </a:p>
          <a:p>
            <a:pPr marL="393192" lvl="1" indent="0">
              <a:buNone/>
            </a:pPr>
            <a:r>
              <a:rPr lang="en-US" sz="2400" b="1" dirty="0">
                <a:solidFill>
                  <a:srgbClr val="002060"/>
                </a:solidFill>
                <a:latin typeface="Cambria" panose="02040503050406030204" pitchFamily="18" charset="0"/>
                <a:ea typeface="Cambria" panose="02040503050406030204" pitchFamily="18" charset="0"/>
                <a:cs typeface="Arial" pitchFamily="34" charset="0"/>
              </a:rPr>
              <a:t>	 </a:t>
            </a:r>
            <a:r>
              <a:rPr lang="en-US" sz="2400" b="1" dirty="0">
                <a:solidFill>
                  <a:srgbClr val="002060"/>
                </a:solidFill>
                <a:latin typeface="Georgia" panose="02040502050405020303" pitchFamily="18" charset="0"/>
                <a:ea typeface="Cambria" panose="02040503050406030204" pitchFamily="18" charset="0"/>
                <a:cs typeface="Arial" pitchFamily="34" charset="0"/>
              </a:rPr>
              <a:t>Digital Marketing</a:t>
            </a:r>
          </a:p>
          <a:p>
            <a:pPr marL="393192" lvl="1" indent="0">
              <a:buNone/>
            </a:pPr>
            <a:endParaRPr lang="en-US" sz="2400" b="1" dirty="0">
              <a:solidFill>
                <a:srgbClr val="002060"/>
              </a:solidFill>
              <a:latin typeface="Cambria" panose="02040503050406030204" pitchFamily="18" charset="0"/>
              <a:ea typeface="Cambria" panose="02040503050406030204" pitchFamily="18" charset="0"/>
              <a:cs typeface="Arial" pitchFamily="34" charset="0"/>
            </a:endParaRPr>
          </a:p>
          <a:p>
            <a:pPr marL="393192" lvl="1" indent="0">
              <a:buNone/>
            </a:pPr>
            <a:r>
              <a:rPr lang="en-US" sz="2400" b="1" dirty="0">
                <a:solidFill>
                  <a:srgbClr val="002060"/>
                </a:solidFill>
                <a:latin typeface="Cambria" panose="02040503050406030204" pitchFamily="18" charset="0"/>
                <a:ea typeface="Cambria" panose="02040503050406030204" pitchFamily="18" charset="0"/>
                <a:cs typeface="Arial" pitchFamily="34" charset="0"/>
              </a:rPr>
              <a:t>	  </a:t>
            </a:r>
            <a:r>
              <a:rPr lang="en-US" sz="2400" b="1" dirty="0">
                <a:solidFill>
                  <a:srgbClr val="002060"/>
                </a:solidFill>
                <a:latin typeface="Georgia" panose="02040502050405020303" pitchFamily="18" charset="0"/>
                <a:ea typeface="Cambria" panose="02040503050406030204" pitchFamily="18" charset="0"/>
                <a:cs typeface="Arial" pitchFamily="34" charset="0"/>
              </a:rPr>
              <a:t>E-Commerce Operations</a:t>
            </a:r>
          </a:p>
          <a:p>
            <a:pPr marL="393192" lvl="1" indent="0">
              <a:buNone/>
            </a:pPr>
            <a:endParaRPr lang="en-US" sz="2400" b="1" dirty="0">
              <a:solidFill>
                <a:srgbClr val="002060"/>
              </a:solidFill>
              <a:latin typeface="Georgia" panose="02040502050405020303" pitchFamily="18" charset="0"/>
              <a:ea typeface="Cambria" panose="02040503050406030204" pitchFamily="18" charset="0"/>
              <a:cs typeface="Arial" pitchFamily="34" charset="0"/>
            </a:endParaRPr>
          </a:p>
          <a:p>
            <a:pPr marL="393192" lvl="1" indent="0">
              <a:buNone/>
            </a:pPr>
            <a:r>
              <a:rPr lang="en-US" sz="2400" b="1" dirty="0">
                <a:solidFill>
                  <a:srgbClr val="002060"/>
                </a:solidFill>
                <a:latin typeface="Georgia" panose="02040502050405020303" pitchFamily="18" charset="0"/>
                <a:ea typeface="Cambria" panose="02040503050406030204" pitchFamily="18" charset="0"/>
                <a:cs typeface="Arial" pitchFamily="34" charset="0"/>
              </a:rPr>
              <a:t>	  Website Development &amp; Design</a:t>
            </a:r>
            <a:endParaRPr lang="en-US" sz="2400" b="1" dirty="0">
              <a:solidFill>
                <a:schemeClr val="tx1">
                  <a:lumMod val="85000"/>
                  <a:lumOff val="15000"/>
                </a:schemeClr>
              </a:solidFill>
              <a:latin typeface="Georgia" panose="02040502050405020303" pitchFamily="18" charset="0"/>
              <a:cs typeface="Arial" pitchFamily="34" charset="0"/>
            </a:endParaRPr>
          </a:p>
          <a:p>
            <a:pPr lvl="1">
              <a:buFont typeface="Wingdings" pitchFamily="2" charset="2"/>
              <a:buChar char="Ø"/>
            </a:pPr>
            <a:endParaRPr lang="en-US" sz="2400" dirty="0"/>
          </a:p>
        </p:txBody>
      </p:sp>
      <p:sp>
        <p:nvSpPr>
          <p:cNvPr id="4" name="Footer Placeholder 3"/>
          <p:cNvSpPr>
            <a:spLocks noGrp="1"/>
          </p:cNvSpPr>
          <p:nvPr>
            <p:ph type="ftr" sz="quarter" idx="11"/>
          </p:nvPr>
        </p:nvSpPr>
        <p:spPr/>
        <p:txBody>
          <a:bodyPr/>
          <a:lstStyle/>
          <a:p>
            <a:pPr>
              <a:defRPr/>
            </a:pPr>
            <a:r>
              <a:rPr lang="en-US" dirty="0"/>
              <a:t>We Ensure What We Assure</a:t>
            </a:r>
          </a:p>
        </p:txBody>
      </p:sp>
      <p:sp>
        <p:nvSpPr>
          <p:cNvPr id="2" name="Title 1"/>
          <p:cNvSpPr>
            <a:spLocks noGrp="1"/>
          </p:cNvSpPr>
          <p:nvPr>
            <p:ph type="title"/>
          </p:nvPr>
        </p:nvSpPr>
        <p:spPr/>
        <p:txBody>
          <a:bodyPr>
            <a:normAutofit/>
          </a:bodyPr>
          <a:lstStyle/>
          <a:p>
            <a:r>
              <a:rPr lang="en-US" sz="4000" dirty="0">
                <a:solidFill>
                  <a:schemeClr val="accent3"/>
                </a:solidFill>
                <a:latin typeface="Rockwell" panose="02060603020205020403" pitchFamily="18" charset="0"/>
                <a:ea typeface="Cambria" panose="02040503050406030204" pitchFamily="18" charset="0"/>
              </a:rPr>
              <a:t>OUR SERVICE OFFERINGS</a:t>
            </a:r>
          </a:p>
        </p:txBody>
      </p:sp>
      <p:grpSp>
        <p:nvGrpSpPr>
          <p:cNvPr id="5" name="Group 4">
            <a:extLst>
              <a:ext uri="{FF2B5EF4-FFF2-40B4-BE49-F238E27FC236}">
                <a16:creationId xmlns:a16="http://schemas.microsoft.com/office/drawing/2014/main" id="{713C2949-5F43-4A94-963C-13BBC01E798F}"/>
              </a:ext>
            </a:extLst>
          </p:cNvPr>
          <p:cNvGrpSpPr/>
          <p:nvPr/>
        </p:nvGrpSpPr>
        <p:grpSpPr>
          <a:xfrm>
            <a:off x="2362200" y="1676400"/>
            <a:ext cx="546164" cy="438386"/>
            <a:chOff x="649596" y="1481138"/>
            <a:chExt cx="8037204" cy="4525962"/>
          </a:xfrm>
        </p:grpSpPr>
        <p:sp>
          <p:nvSpPr>
            <p:cNvPr id="6" name="Freeform 5">
              <a:extLst>
                <a:ext uri="{FF2B5EF4-FFF2-40B4-BE49-F238E27FC236}">
                  <a16:creationId xmlns:a16="http://schemas.microsoft.com/office/drawing/2014/main" id="{AFF08D43-C802-4294-91FC-51978BBD5E00}"/>
                </a:ext>
              </a:extLst>
            </p:cNvPr>
            <p:cNvSpPr>
              <a:spLocks/>
            </p:cNvSpPr>
            <p:nvPr/>
          </p:nvSpPr>
          <p:spPr bwMode="auto">
            <a:xfrm flipH="1">
              <a:off x="5247961" y="3244832"/>
              <a:ext cx="822580" cy="1296775"/>
            </a:xfrm>
            <a:custGeom>
              <a:avLst/>
              <a:gdLst>
                <a:gd name="connsiteX0" fmla="*/ 278529 w 399320"/>
                <a:gd name="connsiteY0" fmla="*/ 0 h 1222118"/>
                <a:gd name="connsiteX1" fmla="*/ 248687 w 399320"/>
                <a:gd name="connsiteY1" fmla="*/ 49737 h 1222118"/>
                <a:gd name="connsiteX2" fmla="*/ 220266 w 399320"/>
                <a:gd name="connsiteY2" fmla="*/ 99475 h 1222118"/>
                <a:gd name="connsiteX3" fmla="*/ 191844 w 399320"/>
                <a:gd name="connsiteY3" fmla="*/ 150633 h 1222118"/>
                <a:gd name="connsiteX4" fmla="*/ 166265 w 399320"/>
                <a:gd name="connsiteY4" fmla="*/ 200371 h 1222118"/>
                <a:gd name="connsiteX5" fmla="*/ 140686 w 399320"/>
                <a:gd name="connsiteY5" fmla="*/ 254371 h 1222118"/>
                <a:gd name="connsiteX6" fmla="*/ 119370 w 399320"/>
                <a:gd name="connsiteY6" fmla="*/ 305530 h 1222118"/>
                <a:gd name="connsiteX7" fmla="*/ 112889 w 399320"/>
                <a:gd name="connsiteY7" fmla="*/ 322658 h 1222118"/>
                <a:gd name="connsiteX8" fmla="*/ 119119 w 399320"/>
                <a:gd name="connsiteY8" fmla="*/ 382502 h 1222118"/>
                <a:gd name="connsiteX9" fmla="*/ 104765 w 399320"/>
                <a:gd name="connsiteY9" fmla="*/ 344127 h 1222118"/>
                <a:gd name="connsiteX10" fmla="*/ 99475 w 399320"/>
                <a:gd name="connsiteY10" fmla="*/ 358109 h 1222118"/>
                <a:gd name="connsiteX11" fmla="*/ 79580 w 399320"/>
                <a:gd name="connsiteY11" fmla="*/ 413531 h 1222118"/>
                <a:gd name="connsiteX12" fmla="*/ 62527 w 399320"/>
                <a:gd name="connsiteY12" fmla="*/ 466110 h 1222118"/>
                <a:gd name="connsiteX13" fmla="*/ 48316 w 399320"/>
                <a:gd name="connsiteY13" fmla="*/ 520111 h 1222118"/>
                <a:gd name="connsiteX14" fmla="*/ 34106 w 399320"/>
                <a:gd name="connsiteY14" fmla="*/ 576954 h 1222118"/>
                <a:gd name="connsiteX15" fmla="*/ 24158 w 399320"/>
                <a:gd name="connsiteY15" fmla="*/ 633796 h 1222118"/>
                <a:gd name="connsiteX16" fmla="*/ 14211 w 399320"/>
                <a:gd name="connsiteY16" fmla="*/ 689218 h 1222118"/>
                <a:gd name="connsiteX17" fmla="*/ 13991 w 399320"/>
                <a:gd name="connsiteY17" fmla="*/ 691027 h 1222118"/>
                <a:gd name="connsiteX18" fmla="*/ 42481 w 399320"/>
                <a:gd name="connsiteY18" fmla="*/ 816882 h 1222118"/>
                <a:gd name="connsiteX19" fmla="*/ 7177 w 399320"/>
                <a:gd name="connsiteY19" fmla="*/ 746889 h 1222118"/>
                <a:gd name="connsiteX20" fmla="*/ 7105 w 399320"/>
                <a:gd name="connsiteY20" fmla="*/ 747482 h 1222118"/>
                <a:gd name="connsiteX21" fmla="*/ 2842 w 399320"/>
                <a:gd name="connsiteY21" fmla="*/ 804324 h 1222118"/>
                <a:gd name="connsiteX22" fmla="*/ 0 w 399320"/>
                <a:gd name="connsiteY22" fmla="*/ 862588 h 1222118"/>
                <a:gd name="connsiteX23" fmla="*/ 1421 w 399320"/>
                <a:gd name="connsiteY23" fmla="*/ 873957 h 1222118"/>
                <a:gd name="connsiteX24" fmla="*/ 4263 w 399320"/>
                <a:gd name="connsiteY24" fmla="*/ 895273 h 1222118"/>
                <a:gd name="connsiteX25" fmla="*/ 18474 w 399320"/>
                <a:gd name="connsiteY25" fmla="*/ 952115 h 1222118"/>
                <a:gd name="connsiteX26" fmla="*/ 27000 w 399320"/>
                <a:gd name="connsiteY26" fmla="*/ 980537 h 1222118"/>
                <a:gd name="connsiteX27" fmla="*/ 34106 w 399320"/>
                <a:gd name="connsiteY27" fmla="*/ 1006116 h 1222118"/>
                <a:gd name="connsiteX28" fmla="*/ 42632 w 399320"/>
                <a:gd name="connsiteY28" fmla="*/ 1027432 h 1222118"/>
                <a:gd name="connsiteX29" fmla="*/ 45474 w 399320"/>
                <a:gd name="connsiteY29" fmla="*/ 1035958 h 1222118"/>
                <a:gd name="connsiteX30" fmla="*/ 49737 w 399320"/>
                <a:gd name="connsiteY30" fmla="*/ 1040222 h 1222118"/>
                <a:gd name="connsiteX31" fmla="*/ 41211 w 399320"/>
                <a:gd name="connsiteY31" fmla="*/ 1037379 h 1222118"/>
                <a:gd name="connsiteX32" fmla="*/ 34106 w 399320"/>
                <a:gd name="connsiteY32" fmla="*/ 1033116 h 1222118"/>
                <a:gd name="connsiteX33" fmla="*/ 28421 w 399320"/>
                <a:gd name="connsiteY33" fmla="*/ 1030274 h 1222118"/>
                <a:gd name="connsiteX34" fmla="*/ 24158 w 399320"/>
                <a:gd name="connsiteY34" fmla="*/ 1026011 h 1222118"/>
                <a:gd name="connsiteX35" fmla="*/ 15632 w 399320"/>
                <a:gd name="connsiteY35" fmla="*/ 1014642 h 1222118"/>
                <a:gd name="connsiteX36" fmla="*/ 8527 w 399320"/>
                <a:gd name="connsiteY36" fmla="*/ 1004695 h 1222118"/>
                <a:gd name="connsiteX37" fmla="*/ 2842 w 399320"/>
                <a:gd name="connsiteY37" fmla="*/ 990484 h 1222118"/>
                <a:gd name="connsiteX38" fmla="*/ 2842 w 399320"/>
                <a:gd name="connsiteY38" fmla="*/ 994747 h 1222118"/>
                <a:gd name="connsiteX39" fmla="*/ 7105 w 399320"/>
                <a:gd name="connsiteY39" fmla="*/ 1051590 h 1222118"/>
                <a:gd name="connsiteX40" fmla="*/ 14211 w 399320"/>
                <a:gd name="connsiteY40" fmla="*/ 1107012 h 1222118"/>
                <a:gd name="connsiteX41" fmla="*/ 24158 w 399320"/>
                <a:gd name="connsiteY41" fmla="*/ 1165275 h 1222118"/>
                <a:gd name="connsiteX42" fmla="*/ 34106 w 399320"/>
                <a:gd name="connsiteY42" fmla="*/ 1222118 h 1222118"/>
                <a:gd name="connsiteX43" fmla="*/ 211739 w 399320"/>
                <a:gd name="connsiteY43" fmla="*/ 1038801 h 1222118"/>
                <a:gd name="connsiteX44" fmla="*/ 387952 w 399320"/>
                <a:gd name="connsiteY44" fmla="*/ 849799 h 1222118"/>
                <a:gd name="connsiteX45" fmla="*/ 387952 w 399320"/>
                <a:gd name="connsiteY45" fmla="*/ 758850 h 1222118"/>
                <a:gd name="connsiteX46" fmla="*/ 387952 w 399320"/>
                <a:gd name="connsiteY46" fmla="*/ 666481 h 1222118"/>
                <a:gd name="connsiteX47" fmla="*/ 392215 w 399320"/>
                <a:gd name="connsiteY47" fmla="*/ 483163 h 1222118"/>
                <a:gd name="connsiteX48" fmla="*/ 397899 w 399320"/>
                <a:gd name="connsiteY48" fmla="*/ 299845 h 1222118"/>
                <a:gd name="connsiteX49" fmla="*/ 399320 w 399320"/>
                <a:gd name="connsiteY49" fmla="*/ 210318 h 1222118"/>
                <a:gd name="connsiteX50" fmla="*/ 399320 w 399320"/>
                <a:gd name="connsiteY50" fmla="*/ 119370 h 1222118"/>
                <a:gd name="connsiteX51" fmla="*/ 385109 w 399320"/>
                <a:gd name="connsiteY51" fmla="*/ 234476 h 122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99320" h="1222118">
                  <a:moveTo>
                    <a:pt x="278529" y="0"/>
                  </a:moveTo>
                  <a:lnTo>
                    <a:pt x="248687" y="49737"/>
                  </a:lnTo>
                  <a:lnTo>
                    <a:pt x="220266" y="99475"/>
                  </a:lnTo>
                  <a:lnTo>
                    <a:pt x="191844" y="150633"/>
                  </a:lnTo>
                  <a:lnTo>
                    <a:pt x="166265" y="200371"/>
                  </a:lnTo>
                  <a:lnTo>
                    <a:pt x="140686" y="254371"/>
                  </a:lnTo>
                  <a:lnTo>
                    <a:pt x="119370" y="305530"/>
                  </a:lnTo>
                  <a:lnTo>
                    <a:pt x="112889" y="322658"/>
                  </a:lnTo>
                  <a:lnTo>
                    <a:pt x="119119" y="382502"/>
                  </a:lnTo>
                  <a:lnTo>
                    <a:pt x="104765" y="344127"/>
                  </a:lnTo>
                  <a:lnTo>
                    <a:pt x="99475" y="358109"/>
                  </a:lnTo>
                  <a:lnTo>
                    <a:pt x="79580" y="413531"/>
                  </a:lnTo>
                  <a:lnTo>
                    <a:pt x="62527" y="466110"/>
                  </a:lnTo>
                  <a:lnTo>
                    <a:pt x="48316" y="520111"/>
                  </a:lnTo>
                  <a:lnTo>
                    <a:pt x="34106" y="576954"/>
                  </a:lnTo>
                  <a:lnTo>
                    <a:pt x="24158" y="633796"/>
                  </a:lnTo>
                  <a:lnTo>
                    <a:pt x="14211" y="689218"/>
                  </a:lnTo>
                  <a:lnTo>
                    <a:pt x="13991" y="691027"/>
                  </a:lnTo>
                  <a:lnTo>
                    <a:pt x="42481" y="816882"/>
                  </a:lnTo>
                  <a:lnTo>
                    <a:pt x="7177" y="746889"/>
                  </a:lnTo>
                  <a:lnTo>
                    <a:pt x="7105" y="747482"/>
                  </a:lnTo>
                  <a:lnTo>
                    <a:pt x="2842" y="804324"/>
                  </a:lnTo>
                  <a:lnTo>
                    <a:pt x="0" y="862588"/>
                  </a:lnTo>
                  <a:lnTo>
                    <a:pt x="1421" y="873957"/>
                  </a:lnTo>
                  <a:lnTo>
                    <a:pt x="4263" y="895273"/>
                  </a:lnTo>
                  <a:lnTo>
                    <a:pt x="18474" y="952115"/>
                  </a:lnTo>
                  <a:lnTo>
                    <a:pt x="27000" y="980537"/>
                  </a:lnTo>
                  <a:lnTo>
                    <a:pt x="34106" y="1006116"/>
                  </a:lnTo>
                  <a:lnTo>
                    <a:pt x="42632" y="1027432"/>
                  </a:lnTo>
                  <a:lnTo>
                    <a:pt x="45474" y="1035958"/>
                  </a:lnTo>
                  <a:lnTo>
                    <a:pt x="49737" y="1040222"/>
                  </a:lnTo>
                  <a:lnTo>
                    <a:pt x="41211" y="1037379"/>
                  </a:lnTo>
                  <a:lnTo>
                    <a:pt x="34106" y="1033116"/>
                  </a:lnTo>
                  <a:lnTo>
                    <a:pt x="28421" y="1030274"/>
                  </a:lnTo>
                  <a:lnTo>
                    <a:pt x="24158" y="1026011"/>
                  </a:lnTo>
                  <a:lnTo>
                    <a:pt x="15632" y="1014642"/>
                  </a:lnTo>
                  <a:lnTo>
                    <a:pt x="8527" y="1004695"/>
                  </a:lnTo>
                  <a:lnTo>
                    <a:pt x="2842" y="990484"/>
                  </a:lnTo>
                  <a:lnTo>
                    <a:pt x="2842" y="994747"/>
                  </a:lnTo>
                  <a:lnTo>
                    <a:pt x="7105" y="1051590"/>
                  </a:lnTo>
                  <a:lnTo>
                    <a:pt x="14211" y="1107012"/>
                  </a:lnTo>
                  <a:lnTo>
                    <a:pt x="24158" y="1165275"/>
                  </a:lnTo>
                  <a:lnTo>
                    <a:pt x="34106" y="1222118"/>
                  </a:lnTo>
                  <a:lnTo>
                    <a:pt x="211739" y="1038801"/>
                  </a:lnTo>
                  <a:lnTo>
                    <a:pt x="387952" y="849799"/>
                  </a:lnTo>
                  <a:lnTo>
                    <a:pt x="387952" y="758850"/>
                  </a:lnTo>
                  <a:lnTo>
                    <a:pt x="387952" y="666481"/>
                  </a:lnTo>
                  <a:lnTo>
                    <a:pt x="392215" y="483163"/>
                  </a:lnTo>
                  <a:lnTo>
                    <a:pt x="397899" y="299845"/>
                  </a:lnTo>
                  <a:lnTo>
                    <a:pt x="399320" y="210318"/>
                  </a:lnTo>
                  <a:lnTo>
                    <a:pt x="399320" y="119370"/>
                  </a:lnTo>
                  <a:lnTo>
                    <a:pt x="385109" y="234476"/>
                  </a:lnTo>
                  <a:close/>
                </a:path>
              </a:pathLst>
            </a:custGeom>
            <a:solidFill>
              <a:schemeClr val="accent2">
                <a:lumMod val="75000"/>
              </a:schemeClr>
            </a:solidFill>
            <a:ln>
              <a:noFill/>
            </a:ln>
          </p:spPr>
          <p:txBody>
            <a:bodyPr/>
            <a:lstStyle/>
            <a:p>
              <a:pPr fontAlgn="auto">
                <a:spcBef>
                  <a:spcPts val="0"/>
                </a:spcBef>
                <a:spcAft>
                  <a:spcPts val="0"/>
                </a:spcAft>
                <a:defRPr/>
              </a:pPr>
              <a:endParaRPr lang="en-AU">
                <a:latin typeface="+mn-lt"/>
              </a:endParaRPr>
            </a:p>
          </p:txBody>
        </p:sp>
        <p:sp>
          <p:nvSpPr>
            <p:cNvPr id="7" name="Freeform 6">
              <a:extLst>
                <a:ext uri="{FF2B5EF4-FFF2-40B4-BE49-F238E27FC236}">
                  <a16:creationId xmlns:a16="http://schemas.microsoft.com/office/drawing/2014/main" id="{774A53F2-7AA5-40A9-A5E2-0279B93696AD}"/>
                </a:ext>
              </a:extLst>
            </p:cNvPr>
            <p:cNvSpPr>
              <a:spLocks/>
            </p:cNvSpPr>
            <p:nvPr/>
          </p:nvSpPr>
          <p:spPr bwMode="auto">
            <a:xfrm flipH="1">
              <a:off x="3240496" y="2147008"/>
              <a:ext cx="105274" cy="36156"/>
            </a:xfrm>
            <a:custGeom>
              <a:avLst/>
              <a:gdLst>
                <a:gd name="T0" fmla="*/ 0 w 36"/>
                <a:gd name="T1" fmla="*/ 29259 h 24"/>
                <a:gd name="T2" fmla="*/ 0 w 36"/>
                <a:gd name="T3" fmla="*/ 29259 h 24"/>
                <a:gd name="T4" fmla="*/ 14629 w 36"/>
                <a:gd name="T5" fmla="*/ 25602 h 24"/>
                <a:gd name="T6" fmla="*/ 29259 w 36"/>
                <a:gd name="T7" fmla="*/ 19506 h 24"/>
                <a:gd name="T8" fmla="*/ 29259 w 36"/>
                <a:gd name="T9" fmla="*/ 19506 h 24"/>
                <a:gd name="T10" fmla="*/ 43888 w 36"/>
                <a:gd name="T11" fmla="*/ 0 h 24"/>
                <a:gd name="T12" fmla="*/ 43888 w 36"/>
                <a:gd name="T13" fmla="*/ 0 h 24"/>
                <a:gd name="T14" fmla="*/ 0 w 36"/>
                <a:gd name="T15" fmla="*/ 29259 h 24"/>
                <a:gd name="T16" fmla="*/ 0 w 36"/>
                <a:gd name="T17" fmla="*/ 29259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4">
                  <a:moveTo>
                    <a:pt x="0" y="24"/>
                  </a:moveTo>
                  <a:lnTo>
                    <a:pt x="0" y="24"/>
                  </a:lnTo>
                  <a:lnTo>
                    <a:pt x="12" y="21"/>
                  </a:lnTo>
                  <a:lnTo>
                    <a:pt x="24" y="16"/>
                  </a:lnTo>
                  <a:lnTo>
                    <a:pt x="36" y="0"/>
                  </a:lnTo>
                  <a:lnTo>
                    <a:pt x="0" y="24"/>
                  </a:lnTo>
                  <a:close/>
                </a:path>
              </a:pathLst>
            </a:custGeom>
            <a:solidFill>
              <a:srgbClr val="E51E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7">
              <a:extLst>
                <a:ext uri="{FF2B5EF4-FFF2-40B4-BE49-F238E27FC236}">
                  <a16:creationId xmlns:a16="http://schemas.microsoft.com/office/drawing/2014/main" id="{349A0617-5901-478C-B781-2D8F95F6CA84}"/>
                </a:ext>
              </a:extLst>
            </p:cNvPr>
            <p:cNvSpPr>
              <a:spLocks/>
            </p:cNvSpPr>
            <p:nvPr/>
          </p:nvSpPr>
          <p:spPr bwMode="auto">
            <a:xfrm flipH="1">
              <a:off x="3187860" y="2128929"/>
              <a:ext cx="87727" cy="42182"/>
            </a:xfrm>
            <a:custGeom>
              <a:avLst/>
              <a:gdLst>
                <a:gd name="T0" fmla="*/ 35354 w 30"/>
                <a:gd name="T1" fmla="*/ 7315 h 28"/>
                <a:gd name="T2" fmla="*/ 35354 w 30"/>
                <a:gd name="T3" fmla="*/ 7315 h 28"/>
                <a:gd name="T4" fmla="*/ 36573 w 30"/>
                <a:gd name="T5" fmla="*/ 0 h 28"/>
                <a:gd name="T6" fmla="*/ 36573 w 30"/>
                <a:gd name="T7" fmla="*/ 0 h 28"/>
                <a:gd name="T8" fmla="*/ 14629 w 30"/>
                <a:gd name="T9" fmla="*/ 14629 h 28"/>
                <a:gd name="T10" fmla="*/ 14629 w 30"/>
                <a:gd name="T11" fmla="*/ 14629 h 28"/>
                <a:gd name="T12" fmla="*/ 0 w 30"/>
                <a:gd name="T13" fmla="*/ 34135 h 28"/>
                <a:gd name="T14" fmla="*/ 0 w 30"/>
                <a:gd name="T15" fmla="*/ 34135 h 28"/>
                <a:gd name="T16" fmla="*/ 9753 w 30"/>
                <a:gd name="T17" fmla="*/ 29259 h 28"/>
                <a:gd name="T18" fmla="*/ 20725 w 30"/>
                <a:gd name="T19" fmla="*/ 23163 h 28"/>
                <a:gd name="T20" fmla="*/ 28039 w 30"/>
                <a:gd name="T21" fmla="*/ 14629 h 28"/>
                <a:gd name="T22" fmla="*/ 35354 w 30"/>
                <a:gd name="T23" fmla="*/ 7315 h 28"/>
                <a:gd name="T24" fmla="*/ 35354 w 30"/>
                <a:gd name="T25" fmla="*/ 7315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8">
                  <a:moveTo>
                    <a:pt x="29" y="6"/>
                  </a:moveTo>
                  <a:lnTo>
                    <a:pt x="29" y="6"/>
                  </a:lnTo>
                  <a:lnTo>
                    <a:pt x="30" y="0"/>
                  </a:lnTo>
                  <a:lnTo>
                    <a:pt x="12" y="12"/>
                  </a:lnTo>
                  <a:lnTo>
                    <a:pt x="0" y="28"/>
                  </a:lnTo>
                  <a:lnTo>
                    <a:pt x="8" y="24"/>
                  </a:lnTo>
                  <a:lnTo>
                    <a:pt x="17" y="19"/>
                  </a:lnTo>
                  <a:lnTo>
                    <a:pt x="23" y="12"/>
                  </a:lnTo>
                  <a:lnTo>
                    <a:pt x="29" y="6"/>
                  </a:lnTo>
                  <a:close/>
                </a:path>
              </a:pathLst>
            </a:custGeom>
            <a:solidFill>
              <a:srgbClr val="F370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11">
              <a:extLst>
                <a:ext uri="{FF2B5EF4-FFF2-40B4-BE49-F238E27FC236}">
                  <a16:creationId xmlns:a16="http://schemas.microsoft.com/office/drawing/2014/main" id="{0EF0AFC5-4B9B-4CFB-A799-7EA5539E07BD}"/>
                </a:ext>
              </a:extLst>
            </p:cNvPr>
            <p:cNvSpPr>
              <a:spLocks/>
            </p:cNvSpPr>
            <p:nvPr/>
          </p:nvSpPr>
          <p:spPr bwMode="auto">
            <a:xfrm flipH="1">
              <a:off x="3176164" y="2127422"/>
              <a:ext cx="14622" cy="10544"/>
            </a:xfrm>
            <a:custGeom>
              <a:avLst/>
              <a:gdLst>
                <a:gd name="T0" fmla="*/ 1219 w 5"/>
                <a:gd name="T1" fmla="*/ 1219 h 7"/>
                <a:gd name="T2" fmla="*/ 1219 w 5"/>
                <a:gd name="T3" fmla="*/ 1219 h 7"/>
                <a:gd name="T4" fmla="*/ 0 w 5"/>
                <a:gd name="T5" fmla="*/ 8533 h 7"/>
                <a:gd name="T6" fmla="*/ 0 w 5"/>
                <a:gd name="T7" fmla="*/ 8533 h 7"/>
                <a:gd name="T8" fmla="*/ 6096 w 5"/>
                <a:gd name="T9" fmla="*/ 0 h 7"/>
                <a:gd name="T10" fmla="*/ 6096 w 5"/>
                <a:gd name="T11" fmla="*/ 0 h 7"/>
                <a:gd name="T12" fmla="*/ 1219 w 5"/>
                <a:gd name="T13" fmla="*/ 1219 h 7"/>
                <a:gd name="T14" fmla="*/ 1219 w 5"/>
                <a:gd name="T15" fmla="*/ 1219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1" y="1"/>
                  </a:moveTo>
                  <a:lnTo>
                    <a:pt x="1" y="1"/>
                  </a:lnTo>
                  <a:lnTo>
                    <a:pt x="0" y="7"/>
                  </a:lnTo>
                  <a:lnTo>
                    <a:pt x="5" y="0"/>
                  </a:lnTo>
                  <a:lnTo>
                    <a:pt x="1" y="1"/>
                  </a:lnTo>
                  <a:close/>
                </a:path>
              </a:pathLst>
            </a:custGeom>
            <a:solidFill>
              <a:srgbClr val="F896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9">
              <a:extLst>
                <a:ext uri="{FF2B5EF4-FFF2-40B4-BE49-F238E27FC236}">
                  <a16:creationId xmlns:a16="http://schemas.microsoft.com/office/drawing/2014/main" id="{A4985DD2-6F08-45B6-ADB4-5EE65E1C45A3}"/>
                </a:ext>
              </a:extLst>
            </p:cNvPr>
            <p:cNvSpPr>
              <a:spLocks/>
            </p:cNvSpPr>
            <p:nvPr/>
          </p:nvSpPr>
          <p:spPr bwMode="auto">
            <a:xfrm flipH="1">
              <a:off x="2742143" y="2126584"/>
              <a:ext cx="2532478" cy="2018731"/>
            </a:xfrm>
            <a:custGeom>
              <a:avLst/>
              <a:gdLst>
                <a:gd name="connsiteX0" fmla="*/ 238259 w 1230645"/>
                <a:gd name="connsiteY0" fmla="*/ 1147740 h 1905650"/>
                <a:gd name="connsiteX1" fmla="*/ 225949 w 1230645"/>
                <a:gd name="connsiteY1" fmla="*/ 1189433 h 1905650"/>
                <a:gd name="connsiteX2" fmla="*/ 204634 w 1230645"/>
                <a:gd name="connsiteY2" fmla="*/ 1263329 h 1905650"/>
                <a:gd name="connsiteX3" fmla="*/ 184739 w 1230645"/>
                <a:gd name="connsiteY3" fmla="*/ 1338645 h 1905650"/>
                <a:gd name="connsiteX4" fmla="*/ 166265 w 1230645"/>
                <a:gd name="connsiteY4" fmla="*/ 1413962 h 1905650"/>
                <a:gd name="connsiteX5" fmla="*/ 150633 w 1230645"/>
                <a:gd name="connsiteY5" fmla="*/ 1489278 h 1905650"/>
                <a:gd name="connsiteX6" fmla="*/ 166265 w 1230645"/>
                <a:gd name="connsiteY6" fmla="*/ 1413961 h 1905650"/>
                <a:gd name="connsiteX7" fmla="*/ 184739 w 1230645"/>
                <a:gd name="connsiteY7" fmla="*/ 1338645 h 1905650"/>
                <a:gd name="connsiteX8" fmla="*/ 204634 w 1230645"/>
                <a:gd name="connsiteY8" fmla="*/ 1263328 h 1905650"/>
                <a:gd name="connsiteX9" fmla="*/ 225949 w 1230645"/>
                <a:gd name="connsiteY9" fmla="*/ 1189433 h 1905650"/>
                <a:gd name="connsiteX10" fmla="*/ 1018906 w 1230645"/>
                <a:gd name="connsiteY10" fmla="*/ 0 h 1905650"/>
                <a:gd name="connsiteX11" fmla="*/ 1018906 w 1230645"/>
                <a:gd name="connsiteY11" fmla="*/ 1422 h 1905650"/>
                <a:gd name="connsiteX12" fmla="*/ 1011801 w 1230645"/>
                <a:gd name="connsiteY12" fmla="*/ 11369 h 1905650"/>
                <a:gd name="connsiteX13" fmla="*/ 999011 w 1230645"/>
                <a:gd name="connsiteY13" fmla="*/ 66791 h 1905650"/>
                <a:gd name="connsiteX14" fmla="*/ 986222 w 1230645"/>
                <a:gd name="connsiteY14" fmla="*/ 123633 h 1905650"/>
                <a:gd name="connsiteX15" fmla="*/ 974853 w 1230645"/>
                <a:gd name="connsiteY15" fmla="*/ 179055 h 1905650"/>
                <a:gd name="connsiteX16" fmla="*/ 964905 w 1230645"/>
                <a:gd name="connsiteY16" fmla="*/ 235897 h 1905650"/>
                <a:gd name="connsiteX17" fmla="*/ 957800 w 1230645"/>
                <a:gd name="connsiteY17" fmla="*/ 292740 h 1905650"/>
                <a:gd name="connsiteX18" fmla="*/ 949274 w 1230645"/>
                <a:gd name="connsiteY18" fmla="*/ 349583 h 1905650"/>
                <a:gd name="connsiteX19" fmla="*/ 937905 w 1230645"/>
                <a:gd name="connsiteY19" fmla="*/ 461846 h 1905650"/>
                <a:gd name="connsiteX20" fmla="*/ 927957 w 1230645"/>
                <a:gd name="connsiteY20" fmla="*/ 576953 h 1905650"/>
                <a:gd name="connsiteX21" fmla="*/ 937904 w 1230645"/>
                <a:gd name="connsiteY21" fmla="*/ 461846 h 1905650"/>
                <a:gd name="connsiteX22" fmla="*/ 949273 w 1230645"/>
                <a:gd name="connsiteY22" fmla="*/ 349583 h 1905650"/>
                <a:gd name="connsiteX23" fmla="*/ 957799 w 1230645"/>
                <a:gd name="connsiteY23" fmla="*/ 292740 h 1905650"/>
                <a:gd name="connsiteX24" fmla="*/ 964905 w 1230645"/>
                <a:gd name="connsiteY24" fmla="*/ 235897 h 1905650"/>
                <a:gd name="connsiteX25" fmla="*/ 974852 w 1230645"/>
                <a:gd name="connsiteY25" fmla="*/ 179055 h 1905650"/>
                <a:gd name="connsiteX26" fmla="*/ 986221 w 1230645"/>
                <a:gd name="connsiteY26" fmla="*/ 123633 h 1905650"/>
                <a:gd name="connsiteX27" fmla="*/ 999011 w 1230645"/>
                <a:gd name="connsiteY27" fmla="*/ 66791 h 1905650"/>
                <a:gd name="connsiteX28" fmla="*/ 1011800 w 1230645"/>
                <a:gd name="connsiteY28" fmla="*/ 11369 h 1905650"/>
                <a:gd name="connsiteX29" fmla="*/ 1003274 w 1230645"/>
                <a:gd name="connsiteY29" fmla="*/ 19895 h 1905650"/>
                <a:gd name="connsiteX30" fmla="*/ 994747 w 1230645"/>
                <a:gd name="connsiteY30" fmla="*/ 29843 h 1905650"/>
                <a:gd name="connsiteX31" fmla="*/ 981958 w 1230645"/>
                <a:gd name="connsiteY31" fmla="*/ 36948 h 1905650"/>
                <a:gd name="connsiteX32" fmla="*/ 970589 w 1230645"/>
                <a:gd name="connsiteY32" fmla="*/ 42632 h 1905650"/>
                <a:gd name="connsiteX33" fmla="*/ 970589 w 1230645"/>
                <a:gd name="connsiteY33" fmla="*/ 42632 h 1905650"/>
                <a:gd name="connsiteX34" fmla="*/ 953537 w 1230645"/>
                <a:gd name="connsiteY34" fmla="*/ 49738 h 1905650"/>
                <a:gd name="connsiteX35" fmla="*/ 936484 w 1230645"/>
                <a:gd name="connsiteY35" fmla="*/ 54001 h 1905650"/>
                <a:gd name="connsiteX36" fmla="*/ 868273 w 1230645"/>
                <a:gd name="connsiteY36" fmla="*/ 100896 h 1905650"/>
                <a:gd name="connsiteX37" fmla="*/ 801482 w 1230645"/>
                <a:gd name="connsiteY37" fmla="*/ 147791 h 1905650"/>
                <a:gd name="connsiteX38" fmla="*/ 734692 w 1230645"/>
                <a:gd name="connsiteY38" fmla="*/ 196107 h 1905650"/>
                <a:gd name="connsiteX39" fmla="*/ 669323 w 1230645"/>
                <a:gd name="connsiteY39" fmla="*/ 245845 h 1905650"/>
                <a:gd name="connsiteX40" fmla="*/ 660797 w 1230645"/>
                <a:gd name="connsiteY40" fmla="*/ 257214 h 1905650"/>
                <a:gd name="connsiteX41" fmla="*/ 648007 w 1230645"/>
                <a:gd name="connsiteY41" fmla="*/ 284213 h 1905650"/>
                <a:gd name="connsiteX42" fmla="*/ 615323 w 1230645"/>
                <a:gd name="connsiteY42" fmla="*/ 362373 h 1905650"/>
                <a:gd name="connsiteX43" fmla="*/ 578375 w 1230645"/>
                <a:gd name="connsiteY43" fmla="*/ 453321 h 1905650"/>
                <a:gd name="connsiteX44" fmla="*/ 562743 w 1230645"/>
                <a:gd name="connsiteY44" fmla="*/ 493111 h 1905650"/>
                <a:gd name="connsiteX45" fmla="*/ 554216 w 1230645"/>
                <a:gd name="connsiteY45" fmla="*/ 522953 h 1905650"/>
                <a:gd name="connsiteX46" fmla="*/ 549954 w 1230645"/>
                <a:gd name="connsiteY46" fmla="*/ 515848 h 1905650"/>
                <a:gd name="connsiteX47" fmla="*/ 549954 w 1230645"/>
                <a:gd name="connsiteY47" fmla="*/ 505900 h 1905650"/>
                <a:gd name="connsiteX48" fmla="*/ 555638 w 1230645"/>
                <a:gd name="connsiteY48" fmla="*/ 477479 h 1905650"/>
                <a:gd name="connsiteX49" fmla="*/ 561322 w 1230645"/>
                <a:gd name="connsiteY49" fmla="*/ 440531 h 1905650"/>
                <a:gd name="connsiteX50" fmla="*/ 571269 w 1230645"/>
                <a:gd name="connsiteY50" fmla="*/ 400741 h 1905650"/>
                <a:gd name="connsiteX51" fmla="*/ 588322 w 1230645"/>
                <a:gd name="connsiteY51" fmla="*/ 332530 h 1905650"/>
                <a:gd name="connsiteX52" fmla="*/ 594006 w 1230645"/>
                <a:gd name="connsiteY52" fmla="*/ 311214 h 1905650"/>
                <a:gd name="connsiteX53" fmla="*/ 594006 w 1230645"/>
                <a:gd name="connsiteY53" fmla="*/ 306951 h 1905650"/>
                <a:gd name="connsiteX54" fmla="*/ 592586 w 1230645"/>
                <a:gd name="connsiteY54" fmla="*/ 305530 h 1905650"/>
                <a:gd name="connsiteX55" fmla="*/ 535743 w 1230645"/>
                <a:gd name="connsiteY55" fmla="*/ 351004 h 1905650"/>
                <a:gd name="connsiteX56" fmla="*/ 481742 w 1230645"/>
                <a:gd name="connsiteY56" fmla="*/ 396477 h 1905650"/>
                <a:gd name="connsiteX57" fmla="*/ 397899 w 1230645"/>
                <a:gd name="connsiteY57" fmla="*/ 470373 h 1905650"/>
                <a:gd name="connsiteX58" fmla="*/ 315477 w 1230645"/>
                <a:gd name="connsiteY58" fmla="*/ 547110 h 1905650"/>
                <a:gd name="connsiteX59" fmla="*/ 245845 w 1230645"/>
                <a:gd name="connsiteY59" fmla="*/ 615322 h 1905650"/>
                <a:gd name="connsiteX60" fmla="*/ 181897 w 1230645"/>
                <a:gd name="connsiteY60" fmla="*/ 682112 h 1905650"/>
                <a:gd name="connsiteX61" fmla="*/ 117948 w 1230645"/>
                <a:gd name="connsiteY61" fmla="*/ 753166 h 1905650"/>
                <a:gd name="connsiteX62" fmla="*/ 56843 w 1230645"/>
                <a:gd name="connsiteY62" fmla="*/ 825639 h 1905650"/>
                <a:gd name="connsiteX63" fmla="*/ 43943 w 1230645"/>
                <a:gd name="connsiteY63" fmla="*/ 926691 h 1905650"/>
                <a:gd name="connsiteX64" fmla="*/ 80254 w 1230645"/>
                <a:gd name="connsiteY64" fmla="*/ 1168781 h 1905650"/>
                <a:gd name="connsiteX65" fmla="*/ 27725 w 1230645"/>
                <a:gd name="connsiteY65" fmla="*/ 1053728 h 1905650"/>
                <a:gd name="connsiteX66" fmla="*/ 22737 w 1230645"/>
                <a:gd name="connsiteY66" fmla="*/ 1092800 h 1905650"/>
                <a:gd name="connsiteX67" fmla="*/ 11369 w 1230645"/>
                <a:gd name="connsiteY67" fmla="*/ 1175222 h 1905650"/>
                <a:gd name="connsiteX68" fmla="*/ 11369 w 1230645"/>
                <a:gd name="connsiteY68" fmla="*/ 1266170 h 1905650"/>
                <a:gd name="connsiteX69" fmla="*/ 9947 w 1230645"/>
                <a:gd name="connsiteY69" fmla="*/ 1355698 h 1905650"/>
                <a:gd name="connsiteX70" fmla="*/ 4263 w 1230645"/>
                <a:gd name="connsiteY70" fmla="*/ 1539015 h 1905650"/>
                <a:gd name="connsiteX71" fmla="*/ 0 w 1230645"/>
                <a:gd name="connsiteY71" fmla="*/ 1722333 h 1905650"/>
                <a:gd name="connsiteX72" fmla="*/ 0 w 1230645"/>
                <a:gd name="connsiteY72" fmla="*/ 1814702 h 1905650"/>
                <a:gd name="connsiteX73" fmla="*/ 0 w 1230645"/>
                <a:gd name="connsiteY73" fmla="*/ 1905650 h 1905650"/>
                <a:gd name="connsiteX74" fmla="*/ 105159 w 1230645"/>
                <a:gd name="connsiteY74" fmla="*/ 1796228 h 1905650"/>
                <a:gd name="connsiteX75" fmla="*/ 395057 w 1230645"/>
                <a:gd name="connsiteY75" fmla="*/ 1485015 h 1905650"/>
                <a:gd name="connsiteX76" fmla="*/ 395057 w 1230645"/>
                <a:gd name="connsiteY76" fmla="*/ 1485014 h 1905650"/>
                <a:gd name="connsiteX77" fmla="*/ 653691 w 1230645"/>
                <a:gd name="connsiteY77" fmla="*/ 1205065 h 1905650"/>
                <a:gd name="connsiteX78" fmla="*/ 913746 w 1230645"/>
                <a:gd name="connsiteY78" fmla="*/ 919430 h 1905650"/>
                <a:gd name="connsiteX79" fmla="*/ 916589 w 1230645"/>
                <a:gd name="connsiteY79" fmla="*/ 804324 h 1905650"/>
                <a:gd name="connsiteX80" fmla="*/ 913747 w 1230645"/>
                <a:gd name="connsiteY80" fmla="*/ 919430 h 1905650"/>
                <a:gd name="connsiteX81" fmla="*/ 1215014 w 1230645"/>
                <a:gd name="connsiteY81" fmla="*/ 581216 h 1905650"/>
                <a:gd name="connsiteX82" fmla="*/ 1230645 w 1230645"/>
                <a:gd name="connsiteY82" fmla="*/ 466110 h 190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30645" h="1905650">
                  <a:moveTo>
                    <a:pt x="238259" y="1147740"/>
                  </a:moveTo>
                  <a:lnTo>
                    <a:pt x="225949" y="1189433"/>
                  </a:lnTo>
                  <a:lnTo>
                    <a:pt x="204634" y="1263329"/>
                  </a:lnTo>
                  <a:lnTo>
                    <a:pt x="184739" y="1338645"/>
                  </a:lnTo>
                  <a:lnTo>
                    <a:pt x="166265" y="1413962"/>
                  </a:lnTo>
                  <a:lnTo>
                    <a:pt x="150633" y="1489278"/>
                  </a:lnTo>
                  <a:lnTo>
                    <a:pt x="166265" y="1413961"/>
                  </a:lnTo>
                  <a:lnTo>
                    <a:pt x="184739" y="1338645"/>
                  </a:lnTo>
                  <a:lnTo>
                    <a:pt x="204634" y="1263328"/>
                  </a:lnTo>
                  <a:lnTo>
                    <a:pt x="225949" y="1189433"/>
                  </a:lnTo>
                  <a:close/>
                  <a:moveTo>
                    <a:pt x="1018906" y="0"/>
                  </a:moveTo>
                  <a:lnTo>
                    <a:pt x="1018906" y="1422"/>
                  </a:lnTo>
                  <a:lnTo>
                    <a:pt x="1011801" y="11369"/>
                  </a:lnTo>
                  <a:lnTo>
                    <a:pt x="999011" y="66791"/>
                  </a:lnTo>
                  <a:lnTo>
                    <a:pt x="986222" y="123633"/>
                  </a:lnTo>
                  <a:lnTo>
                    <a:pt x="974853" y="179055"/>
                  </a:lnTo>
                  <a:lnTo>
                    <a:pt x="964905" y="235897"/>
                  </a:lnTo>
                  <a:lnTo>
                    <a:pt x="957800" y="292740"/>
                  </a:lnTo>
                  <a:lnTo>
                    <a:pt x="949274" y="349583"/>
                  </a:lnTo>
                  <a:lnTo>
                    <a:pt x="937905" y="461846"/>
                  </a:lnTo>
                  <a:lnTo>
                    <a:pt x="927957" y="576953"/>
                  </a:lnTo>
                  <a:lnTo>
                    <a:pt x="937904" y="461846"/>
                  </a:lnTo>
                  <a:lnTo>
                    <a:pt x="949273" y="349583"/>
                  </a:lnTo>
                  <a:lnTo>
                    <a:pt x="957799" y="292740"/>
                  </a:lnTo>
                  <a:lnTo>
                    <a:pt x="964905" y="235897"/>
                  </a:lnTo>
                  <a:lnTo>
                    <a:pt x="974852" y="179055"/>
                  </a:lnTo>
                  <a:lnTo>
                    <a:pt x="986221" y="123633"/>
                  </a:lnTo>
                  <a:lnTo>
                    <a:pt x="999011" y="66791"/>
                  </a:lnTo>
                  <a:lnTo>
                    <a:pt x="1011800" y="11369"/>
                  </a:lnTo>
                  <a:lnTo>
                    <a:pt x="1003274" y="19895"/>
                  </a:lnTo>
                  <a:lnTo>
                    <a:pt x="994747" y="29843"/>
                  </a:lnTo>
                  <a:lnTo>
                    <a:pt x="981958" y="36948"/>
                  </a:lnTo>
                  <a:lnTo>
                    <a:pt x="970589" y="42632"/>
                  </a:lnTo>
                  <a:lnTo>
                    <a:pt x="970589" y="42632"/>
                  </a:lnTo>
                  <a:lnTo>
                    <a:pt x="953537" y="49738"/>
                  </a:lnTo>
                  <a:lnTo>
                    <a:pt x="936484" y="54001"/>
                  </a:lnTo>
                  <a:lnTo>
                    <a:pt x="868273" y="100896"/>
                  </a:lnTo>
                  <a:lnTo>
                    <a:pt x="801482" y="147791"/>
                  </a:lnTo>
                  <a:lnTo>
                    <a:pt x="734692" y="196107"/>
                  </a:lnTo>
                  <a:lnTo>
                    <a:pt x="669323" y="245845"/>
                  </a:lnTo>
                  <a:lnTo>
                    <a:pt x="660797" y="257214"/>
                  </a:lnTo>
                  <a:lnTo>
                    <a:pt x="648007" y="284213"/>
                  </a:lnTo>
                  <a:lnTo>
                    <a:pt x="615323" y="362373"/>
                  </a:lnTo>
                  <a:lnTo>
                    <a:pt x="578375" y="453321"/>
                  </a:lnTo>
                  <a:lnTo>
                    <a:pt x="562743" y="493111"/>
                  </a:lnTo>
                  <a:lnTo>
                    <a:pt x="554216" y="522953"/>
                  </a:lnTo>
                  <a:lnTo>
                    <a:pt x="549954" y="515848"/>
                  </a:lnTo>
                  <a:lnTo>
                    <a:pt x="549954" y="505900"/>
                  </a:lnTo>
                  <a:lnTo>
                    <a:pt x="555638" y="477479"/>
                  </a:lnTo>
                  <a:lnTo>
                    <a:pt x="561322" y="440531"/>
                  </a:lnTo>
                  <a:lnTo>
                    <a:pt x="571269" y="400741"/>
                  </a:lnTo>
                  <a:lnTo>
                    <a:pt x="588322" y="332530"/>
                  </a:lnTo>
                  <a:lnTo>
                    <a:pt x="594006" y="311214"/>
                  </a:lnTo>
                  <a:lnTo>
                    <a:pt x="594006" y="306951"/>
                  </a:lnTo>
                  <a:lnTo>
                    <a:pt x="592586" y="305530"/>
                  </a:lnTo>
                  <a:lnTo>
                    <a:pt x="535743" y="351004"/>
                  </a:lnTo>
                  <a:lnTo>
                    <a:pt x="481742" y="396477"/>
                  </a:lnTo>
                  <a:lnTo>
                    <a:pt x="397899" y="470373"/>
                  </a:lnTo>
                  <a:lnTo>
                    <a:pt x="315477" y="547110"/>
                  </a:lnTo>
                  <a:lnTo>
                    <a:pt x="245845" y="615322"/>
                  </a:lnTo>
                  <a:lnTo>
                    <a:pt x="181897" y="682112"/>
                  </a:lnTo>
                  <a:lnTo>
                    <a:pt x="117948" y="753166"/>
                  </a:lnTo>
                  <a:lnTo>
                    <a:pt x="56843" y="825639"/>
                  </a:lnTo>
                  <a:lnTo>
                    <a:pt x="43943" y="926691"/>
                  </a:lnTo>
                  <a:lnTo>
                    <a:pt x="80254" y="1168781"/>
                  </a:lnTo>
                  <a:lnTo>
                    <a:pt x="27725" y="1053728"/>
                  </a:lnTo>
                  <a:lnTo>
                    <a:pt x="22737" y="1092800"/>
                  </a:lnTo>
                  <a:lnTo>
                    <a:pt x="11369" y="1175222"/>
                  </a:lnTo>
                  <a:lnTo>
                    <a:pt x="11369" y="1266170"/>
                  </a:lnTo>
                  <a:lnTo>
                    <a:pt x="9947" y="1355698"/>
                  </a:lnTo>
                  <a:lnTo>
                    <a:pt x="4263" y="1539015"/>
                  </a:lnTo>
                  <a:lnTo>
                    <a:pt x="0" y="1722333"/>
                  </a:lnTo>
                  <a:lnTo>
                    <a:pt x="0" y="1814702"/>
                  </a:lnTo>
                  <a:lnTo>
                    <a:pt x="0" y="1905650"/>
                  </a:lnTo>
                  <a:lnTo>
                    <a:pt x="105159" y="1796228"/>
                  </a:lnTo>
                  <a:lnTo>
                    <a:pt x="395057" y="1485015"/>
                  </a:lnTo>
                  <a:lnTo>
                    <a:pt x="395057" y="1485014"/>
                  </a:lnTo>
                  <a:lnTo>
                    <a:pt x="653691" y="1205065"/>
                  </a:lnTo>
                  <a:lnTo>
                    <a:pt x="913746" y="919430"/>
                  </a:lnTo>
                  <a:lnTo>
                    <a:pt x="916589" y="804324"/>
                  </a:lnTo>
                  <a:lnTo>
                    <a:pt x="913747" y="919430"/>
                  </a:lnTo>
                  <a:lnTo>
                    <a:pt x="1215014" y="581216"/>
                  </a:lnTo>
                  <a:lnTo>
                    <a:pt x="1230645" y="466110"/>
                  </a:lnTo>
                  <a:close/>
                </a:path>
              </a:pathLst>
            </a:custGeom>
            <a:solidFill>
              <a:schemeClr val="accent4"/>
            </a:solidFill>
            <a:ln>
              <a:noFill/>
            </a:ln>
          </p:spPr>
          <p:txBody>
            <a:bodyPr/>
            <a:lstStyle/>
            <a:p>
              <a:pPr fontAlgn="auto">
                <a:spcBef>
                  <a:spcPts val="0"/>
                </a:spcBef>
                <a:spcAft>
                  <a:spcPts val="0"/>
                </a:spcAft>
                <a:defRPr/>
              </a:pPr>
              <a:endParaRPr lang="en-AU">
                <a:latin typeface="+mn-lt"/>
              </a:endParaRPr>
            </a:p>
          </p:txBody>
        </p:sp>
        <p:sp>
          <p:nvSpPr>
            <p:cNvPr id="11" name="Freeform 36">
              <a:extLst>
                <a:ext uri="{FF2B5EF4-FFF2-40B4-BE49-F238E27FC236}">
                  <a16:creationId xmlns:a16="http://schemas.microsoft.com/office/drawing/2014/main" id="{D496DB96-69E3-4DC5-B5A7-B11319A3DDD9}"/>
                </a:ext>
              </a:extLst>
            </p:cNvPr>
            <p:cNvSpPr>
              <a:spLocks/>
            </p:cNvSpPr>
            <p:nvPr/>
          </p:nvSpPr>
          <p:spPr bwMode="auto">
            <a:xfrm flipH="1">
              <a:off x="649596" y="1481138"/>
              <a:ext cx="2123019" cy="1260933"/>
            </a:xfrm>
            <a:custGeom>
              <a:avLst/>
              <a:gdLst>
                <a:gd name="T0" fmla="*/ 858255 w 1031695"/>
                <a:gd name="T1" fmla="*/ 0 h 1189433"/>
                <a:gd name="T2" fmla="*/ 844845 w 1031695"/>
                <a:gd name="T3" fmla="*/ 1220 h 1189433"/>
                <a:gd name="T4" fmla="*/ 832654 w 1031695"/>
                <a:gd name="T5" fmla="*/ 6096 h 1189433"/>
                <a:gd name="T6" fmla="*/ 759507 w 1031695"/>
                <a:gd name="T7" fmla="*/ 34135 h 1189433"/>
                <a:gd name="T8" fmla="*/ 672949 w 1031695"/>
                <a:gd name="T9" fmla="*/ 71928 h 1189433"/>
                <a:gd name="T10" fmla="*/ 574202 w 1031695"/>
                <a:gd name="T11" fmla="*/ 117035 h 1189433"/>
                <a:gd name="T12" fmla="*/ 495191 w 1031695"/>
                <a:gd name="T13" fmla="*/ 154321 h 1189433"/>
                <a:gd name="T14" fmla="*/ 428548 w 1031695"/>
                <a:gd name="T15" fmla="*/ 297585 h 1189433"/>
                <a:gd name="T16" fmla="*/ 438795 w 1031695"/>
                <a:gd name="T17" fmla="*/ 181690 h 1189433"/>
                <a:gd name="T18" fmla="*/ 377925 w 1031695"/>
                <a:gd name="T19" fmla="*/ 212126 h 1189433"/>
                <a:gd name="T20" fmla="*/ 284053 w 1031695"/>
                <a:gd name="T21" fmla="*/ 259671 h 1189433"/>
                <a:gd name="T22" fmla="*/ 186524 w 1031695"/>
                <a:gd name="T23" fmla="*/ 312092 h 1189433"/>
                <a:gd name="T24" fmla="*/ 87776 w 1031695"/>
                <a:gd name="T25" fmla="*/ 366953 h 1189433"/>
                <a:gd name="T26" fmla="*/ 14630 w 1031695"/>
                <a:gd name="T27" fmla="*/ 925306 h 1189433"/>
                <a:gd name="T28" fmla="*/ 13410 w 1031695"/>
                <a:gd name="T29" fmla="*/ 921648 h 1189433"/>
                <a:gd name="T30" fmla="*/ 0 w 1031695"/>
                <a:gd name="T31" fmla="*/ 1020396 h 1189433"/>
                <a:gd name="T32" fmla="*/ 268205 w 1031695"/>
                <a:gd name="T33" fmla="*/ 718056 h 1189433"/>
                <a:gd name="T34" fmla="*/ 338913 w 1031695"/>
                <a:gd name="T35" fmla="*/ 637595 h 1189433"/>
                <a:gd name="T36" fmla="*/ 614432 w 1031695"/>
                <a:gd name="T37" fmla="*/ 319408 h 1189433"/>
                <a:gd name="T38" fmla="*/ 885075 w 1031695"/>
                <a:gd name="T39" fmla="*/ 6096 h 1189433"/>
                <a:gd name="T40" fmla="*/ 872884 w 1031695"/>
                <a:gd name="T41" fmla="*/ 1220 h 11894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31695" h="1189433">
                  <a:moveTo>
                    <a:pt x="1000432" y="0"/>
                  </a:moveTo>
                  <a:lnTo>
                    <a:pt x="984800" y="1422"/>
                  </a:lnTo>
                  <a:lnTo>
                    <a:pt x="970590" y="7106"/>
                  </a:lnTo>
                  <a:lnTo>
                    <a:pt x="885326" y="39790"/>
                  </a:lnTo>
                  <a:lnTo>
                    <a:pt x="784429" y="83843"/>
                  </a:lnTo>
                  <a:lnTo>
                    <a:pt x="669323" y="136423"/>
                  </a:lnTo>
                  <a:lnTo>
                    <a:pt x="577224" y="179885"/>
                  </a:lnTo>
                  <a:lnTo>
                    <a:pt x="499540" y="346882"/>
                  </a:lnTo>
                  <a:lnTo>
                    <a:pt x="511485" y="211789"/>
                  </a:lnTo>
                  <a:lnTo>
                    <a:pt x="440531" y="247266"/>
                  </a:lnTo>
                  <a:lnTo>
                    <a:pt x="331109" y="302688"/>
                  </a:lnTo>
                  <a:lnTo>
                    <a:pt x="217423" y="363793"/>
                  </a:lnTo>
                  <a:lnTo>
                    <a:pt x="102317" y="427742"/>
                  </a:lnTo>
                  <a:lnTo>
                    <a:pt x="17053" y="1078590"/>
                  </a:lnTo>
                  <a:lnTo>
                    <a:pt x="15631" y="1074327"/>
                  </a:lnTo>
                  <a:lnTo>
                    <a:pt x="0" y="1189433"/>
                  </a:lnTo>
                  <a:lnTo>
                    <a:pt x="312635" y="837008"/>
                  </a:lnTo>
                  <a:lnTo>
                    <a:pt x="395057" y="743218"/>
                  </a:lnTo>
                  <a:lnTo>
                    <a:pt x="716218" y="372320"/>
                  </a:lnTo>
                  <a:lnTo>
                    <a:pt x="1031695" y="7106"/>
                  </a:lnTo>
                  <a:lnTo>
                    <a:pt x="1017484" y="1422"/>
                  </a:lnTo>
                  <a:lnTo>
                    <a:pt x="1000432" y="0"/>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34">
              <a:extLst>
                <a:ext uri="{FF2B5EF4-FFF2-40B4-BE49-F238E27FC236}">
                  <a16:creationId xmlns:a16="http://schemas.microsoft.com/office/drawing/2014/main" id="{4863107F-8391-4ACC-89BB-2E5B648CCF0F}"/>
                </a:ext>
              </a:extLst>
            </p:cNvPr>
            <p:cNvSpPr>
              <a:spLocks/>
            </p:cNvSpPr>
            <p:nvPr/>
          </p:nvSpPr>
          <p:spPr bwMode="auto">
            <a:xfrm flipH="1">
              <a:off x="6071189" y="4675362"/>
              <a:ext cx="2615611" cy="1331738"/>
            </a:xfrm>
            <a:custGeom>
              <a:avLst/>
              <a:gdLst>
                <a:gd name="T0" fmla="*/ 1035026 w 1271073"/>
                <a:gd name="T1" fmla="*/ 0 h 1256223"/>
                <a:gd name="T2" fmla="*/ 872884 w 1271073"/>
                <a:gd name="T3" fmla="*/ 165799 h 1256223"/>
                <a:gd name="T4" fmla="*/ 714400 w 1271073"/>
                <a:gd name="T5" fmla="*/ 327941 h 1256223"/>
                <a:gd name="T6" fmla="*/ 559572 w 1271073"/>
                <a:gd name="T7" fmla="*/ 482768 h 1256223"/>
                <a:gd name="T8" fmla="*/ 408403 w 1271073"/>
                <a:gd name="T9" fmla="*/ 633938 h 1256223"/>
                <a:gd name="T10" fmla="*/ 0 w 1271073"/>
                <a:gd name="T11" fmla="*/ 1077694 h 1256223"/>
                <a:gd name="T12" fmla="*/ 302641 w 1271073"/>
                <a:gd name="T13" fmla="*/ 947353 h 1256223"/>
                <a:gd name="T14" fmla="*/ 547435 w 1271073"/>
                <a:gd name="T15" fmla="*/ 638860 h 1256223"/>
                <a:gd name="T16" fmla="*/ 771614 w 1271073"/>
                <a:gd name="T17" fmla="*/ 379219 h 1256223"/>
                <a:gd name="T18" fmla="*/ 1001217 w 1271073"/>
                <a:gd name="T19" fmla="*/ 113298 h 1256223"/>
                <a:gd name="T20" fmla="*/ 1090434 w 1271073"/>
                <a:gd name="T21" fmla="*/ 7555 h 1256223"/>
                <a:gd name="T22" fmla="*/ 1075257 w 1271073"/>
                <a:gd name="T23" fmla="*/ 4876 h 1256223"/>
                <a:gd name="T24" fmla="*/ 1055751 w 1271073"/>
                <a:gd name="T25" fmla="*/ 2438 h 12562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71073" h="1256223">
                  <a:moveTo>
                    <a:pt x="1206486" y="0"/>
                  </a:moveTo>
                  <a:lnTo>
                    <a:pt x="1017484" y="193265"/>
                  </a:lnTo>
                  <a:lnTo>
                    <a:pt x="832746" y="382267"/>
                  </a:lnTo>
                  <a:lnTo>
                    <a:pt x="652270" y="562743"/>
                  </a:lnTo>
                  <a:lnTo>
                    <a:pt x="476058" y="738955"/>
                  </a:lnTo>
                  <a:lnTo>
                    <a:pt x="0" y="1256223"/>
                  </a:lnTo>
                  <a:lnTo>
                    <a:pt x="352776" y="1104290"/>
                  </a:lnTo>
                  <a:lnTo>
                    <a:pt x="638122" y="744692"/>
                  </a:lnTo>
                  <a:lnTo>
                    <a:pt x="899438" y="442040"/>
                  </a:lnTo>
                  <a:lnTo>
                    <a:pt x="1167077" y="132067"/>
                  </a:lnTo>
                  <a:lnTo>
                    <a:pt x="1271073" y="8806"/>
                  </a:lnTo>
                  <a:lnTo>
                    <a:pt x="1253382" y="5684"/>
                  </a:lnTo>
                  <a:lnTo>
                    <a:pt x="1230645" y="2842"/>
                  </a:lnTo>
                  <a:lnTo>
                    <a:pt x="1206486" y="0"/>
                  </a:lnTo>
                  <a:close/>
                </a:path>
              </a:pathLst>
            </a:custGeom>
            <a:solidFill>
              <a:srgbClr val="4918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2">
              <a:extLst>
                <a:ext uri="{FF2B5EF4-FFF2-40B4-BE49-F238E27FC236}">
                  <a16:creationId xmlns:a16="http://schemas.microsoft.com/office/drawing/2014/main" id="{1EAEF9AB-0BF8-4E08-B1A1-0817A79ADB6D}"/>
                </a:ext>
              </a:extLst>
            </p:cNvPr>
            <p:cNvSpPr>
              <a:spLocks/>
            </p:cNvSpPr>
            <p:nvPr/>
          </p:nvSpPr>
          <p:spPr bwMode="auto">
            <a:xfrm flipH="1">
              <a:off x="2288963" y="3599924"/>
              <a:ext cx="3682562" cy="1124134"/>
            </a:xfrm>
            <a:custGeom>
              <a:avLst/>
              <a:gdLst>
                <a:gd name="connsiteX0" fmla="*/ 875383 w 1790544"/>
                <a:gd name="connsiteY0" fmla="*/ 511533 h 1061537"/>
                <a:gd name="connsiteX1" fmla="*/ 876799 w 1790544"/>
                <a:gd name="connsiteY1" fmla="*/ 511585 h 1061537"/>
                <a:gd name="connsiteX2" fmla="*/ 876798 w 1790544"/>
                <a:gd name="connsiteY2" fmla="*/ 511585 h 1061537"/>
                <a:gd name="connsiteX3" fmla="*/ 1020326 w 1790544"/>
                <a:gd name="connsiteY3" fmla="*/ 0 h 1061537"/>
                <a:gd name="connsiteX4" fmla="*/ 956378 w 1790544"/>
                <a:gd name="connsiteY4" fmla="*/ 0 h 1061537"/>
                <a:gd name="connsiteX5" fmla="*/ 945010 w 1790544"/>
                <a:gd name="connsiteY5" fmla="*/ 0 h 1061537"/>
                <a:gd name="connsiteX6" fmla="*/ 932220 w 1790544"/>
                <a:gd name="connsiteY6" fmla="*/ 1422 h 1061537"/>
                <a:gd name="connsiteX7" fmla="*/ 724744 w 1790544"/>
                <a:gd name="connsiteY7" fmla="*/ 227371 h 1061537"/>
                <a:gd name="connsiteX8" fmla="*/ 520111 w 1790544"/>
                <a:gd name="connsiteY8" fmla="*/ 446215 h 1061537"/>
                <a:gd name="connsiteX9" fmla="*/ 559900 w 1790544"/>
                <a:gd name="connsiteY9" fmla="*/ 459005 h 1061537"/>
                <a:gd name="connsiteX10" fmla="*/ 601112 w 1790544"/>
                <a:gd name="connsiteY10" fmla="*/ 471795 h 1061537"/>
                <a:gd name="connsiteX11" fmla="*/ 639480 w 1790544"/>
                <a:gd name="connsiteY11" fmla="*/ 481743 h 1061537"/>
                <a:gd name="connsiteX12" fmla="*/ 601111 w 1790544"/>
                <a:gd name="connsiteY12" fmla="*/ 471795 h 1061537"/>
                <a:gd name="connsiteX13" fmla="*/ 559900 w 1790544"/>
                <a:gd name="connsiteY13" fmla="*/ 459005 h 1061537"/>
                <a:gd name="connsiteX14" fmla="*/ 520110 w 1790544"/>
                <a:gd name="connsiteY14" fmla="*/ 446215 h 1061537"/>
                <a:gd name="connsiteX15" fmla="*/ 237318 w 1790544"/>
                <a:gd name="connsiteY15" fmla="*/ 744640 h 1061537"/>
                <a:gd name="connsiteX16" fmla="*/ 0 w 1790544"/>
                <a:gd name="connsiteY16" fmla="*/ 993326 h 1061537"/>
                <a:gd name="connsiteX17" fmla="*/ 24158 w 1790544"/>
                <a:gd name="connsiteY17" fmla="*/ 996168 h 1061537"/>
                <a:gd name="connsiteX18" fmla="*/ 46895 w 1790544"/>
                <a:gd name="connsiteY18" fmla="*/ 999010 h 1061537"/>
                <a:gd name="connsiteX19" fmla="*/ 71053 w 1790544"/>
                <a:gd name="connsiteY19" fmla="*/ 1003274 h 1061537"/>
                <a:gd name="connsiteX20" fmla="*/ 93791 w 1790544"/>
                <a:gd name="connsiteY20" fmla="*/ 1010379 h 1061537"/>
                <a:gd name="connsiteX21" fmla="*/ 116528 w 1790544"/>
                <a:gd name="connsiteY21" fmla="*/ 1020327 h 1061537"/>
                <a:gd name="connsiteX22" fmla="*/ 139265 w 1790544"/>
                <a:gd name="connsiteY22" fmla="*/ 1028853 h 1061537"/>
                <a:gd name="connsiteX23" fmla="*/ 160580 w 1790544"/>
                <a:gd name="connsiteY23" fmla="*/ 1043064 h 1061537"/>
                <a:gd name="connsiteX24" fmla="*/ 179055 w 1790544"/>
                <a:gd name="connsiteY24" fmla="*/ 1060117 h 1061537"/>
                <a:gd name="connsiteX25" fmla="*/ 223107 w 1790544"/>
                <a:gd name="connsiteY25" fmla="*/ 1061537 h 1061537"/>
                <a:gd name="connsiteX26" fmla="*/ 265739 w 1790544"/>
                <a:gd name="connsiteY26" fmla="*/ 1061537 h 1061537"/>
                <a:gd name="connsiteX27" fmla="*/ 308371 w 1790544"/>
                <a:gd name="connsiteY27" fmla="*/ 1061537 h 1061537"/>
                <a:gd name="connsiteX28" fmla="*/ 349583 w 1790544"/>
                <a:gd name="connsiteY28" fmla="*/ 1060117 h 1061537"/>
                <a:gd name="connsiteX29" fmla="*/ 392215 w 1790544"/>
                <a:gd name="connsiteY29" fmla="*/ 1058695 h 1061537"/>
                <a:gd name="connsiteX30" fmla="*/ 433425 w 1790544"/>
                <a:gd name="connsiteY30" fmla="*/ 1054432 h 1061537"/>
                <a:gd name="connsiteX31" fmla="*/ 473215 w 1790544"/>
                <a:gd name="connsiteY31" fmla="*/ 1050169 h 1061537"/>
                <a:gd name="connsiteX32" fmla="*/ 514426 w 1790544"/>
                <a:gd name="connsiteY32" fmla="*/ 1043064 h 1061537"/>
                <a:gd name="connsiteX33" fmla="*/ 554216 w 1790544"/>
                <a:gd name="connsiteY33" fmla="*/ 1037380 h 1061537"/>
                <a:gd name="connsiteX34" fmla="*/ 592585 w 1790544"/>
                <a:gd name="connsiteY34" fmla="*/ 1028853 h 1061537"/>
                <a:gd name="connsiteX35" fmla="*/ 632375 w 1790544"/>
                <a:gd name="connsiteY35" fmla="*/ 1020327 h 1061537"/>
                <a:gd name="connsiteX36" fmla="*/ 670744 w 1790544"/>
                <a:gd name="connsiteY36" fmla="*/ 1010379 h 1061537"/>
                <a:gd name="connsiteX37" fmla="*/ 707691 w 1790544"/>
                <a:gd name="connsiteY37" fmla="*/ 999010 h 1061537"/>
                <a:gd name="connsiteX38" fmla="*/ 747481 w 1790544"/>
                <a:gd name="connsiteY38" fmla="*/ 987642 h 1061537"/>
                <a:gd name="connsiteX39" fmla="*/ 784429 w 1790544"/>
                <a:gd name="connsiteY39" fmla="*/ 974853 h 1061537"/>
                <a:gd name="connsiteX40" fmla="*/ 821377 w 1790544"/>
                <a:gd name="connsiteY40" fmla="*/ 960642 h 1061537"/>
                <a:gd name="connsiteX41" fmla="*/ 545690 w 1790544"/>
                <a:gd name="connsiteY41" fmla="*/ 804324 h 1061537"/>
                <a:gd name="connsiteX42" fmla="*/ 585480 w 1790544"/>
                <a:gd name="connsiteY42" fmla="*/ 802903 h 1061537"/>
                <a:gd name="connsiteX43" fmla="*/ 847444 w 1790544"/>
                <a:gd name="connsiteY43" fmla="*/ 793128 h 1061537"/>
                <a:gd name="connsiteX44" fmla="*/ 807634 w 1790544"/>
                <a:gd name="connsiteY44" fmla="*/ 762431 h 1061537"/>
                <a:gd name="connsiteX45" fmla="*/ 912319 w 1790544"/>
                <a:gd name="connsiteY45" fmla="*/ 790708 h 1061537"/>
                <a:gd name="connsiteX46" fmla="*/ 1156748 w 1790544"/>
                <a:gd name="connsiteY46" fmla="*/ 781587 h 1061537"/>
                <a:gd name="connsiteX47" fmla="*/ 1196538 w 1790544"/>
                <a:gd name="connsiteY47" fmla="*/ 754587 h 1061537"/>
                <a:gd name="connsiteX48" fmla="*/ 1236328 w 1790544"/>
                <a:gd name="connsiteY48" fmla="*/ 724745 h 1061537"/>
                <a:gd name="connsiteX49" fmla="*/ 1274697 w 1790544"/>
                <a:gd name="connsiteY49" fmla="*/ 696323 h 1061537"/>
                <a:gd name="connsiteX50" fmla="*/ 1311644 w 1790544"/>
                <a:gd name="connsiteY50" fmla="*/ 663638 h 1061537"/>
                <a:gd name="connsiteX51" fmla="*/ 1348592 w 1790544"/>
                <a:gd name="connsiteY51" fmla="*/ 633796 h 1061537"/>
                <a:gd name="connsiteX52" fmla="*/ 1385540 w 1790544"/>
                <a:gd name="connsiteY52" fmla="*/ 599691 h 1061537"/>
                <a:gd name="connsiteX53" fmla="*/ 1421067 w 1790544"/>
                <a:gd name="connsiteY53" fmla="*/ 565585 h 1061537"/>
                <a:gd name="connsiteX54" fmla="*/ 1456593 w 1790544"/>
                <a:gd name="connsiteY54" fmla="*/ 532900 h 1061537"/>
                <a:gd name="connsiteX55" fmla="*/ 1490699 w 1790544"/>
                <a:gd name="connsiteY55" fmla="*/ 497374 h 1061537"/>
                <a:gd name="connsiteX56" fmla="*/ 1524804 w 1790544"/>
                <a:gd name="connsiteY56" fmla="*/ 461848 h 1061537"/>
                <a:gd name="connsiteX57" fmla="*/ 1591595 w 1790544"/>
                <a:gd name="connsiteY57" fmla="*/ 386531 h 1061537"/>
                <a:gd name="connsiteX58" fmla="*/ 1629068 w 1790544"/>
                <a:gd name="connsiteY58" fmla="*/ 340730 h 1061537"/>
                <a:gd name="connsiteX59" fmla="*/ 1596711 w 1790544"/>
                <a:gd name="connsiteY59" fmla="*/ 319108 h 1061537"/>
                <a:gd name="connsiteX60" fmla="*/ 1680232 w 1790544"/>
                <a:gd name="connsiteY60" fmla="*/ 277511 h 1061537"/>
                <a:gd name="connsiteX61" fmla="*/ 1718069 w 1790544"/>
                <a:gd name="connsiteY61" fmla="*/ 230214 h 1061537"/>
                <a:gd name="connsiteX62" fmla="*/ 1718070 w 1790544"/>
                <a:gd name="connsiteY62" fmla="*/ 230213 h 1061537"/>
                <a:gd name="connsiteX63" fmla="*/ 1753596 w 1790544"/>
                <a:gd name="connsiteY63" fmla="*/ 180476 h 1061537"/>
                <a:gd name="connsiteX64" fmla="*/ 1790544 w 1790544"/>
                <a:gd name="connsiteY64" fmla="*/ 130738 h 1061537"/>
                <a:gd name="connsiteX65" fmla="*/ 1429593 w 1790544"/>
                <a:gd name="connsiteY65" fmla="*/ 31264 h 1061537"/>
                <a:gd name="connsiteX66" fmla="*/ 1436699 w 1790544"/>
                <a:gd name="connsiteY66" fmla="*/ 29843 h 1061537"/>
                <a:gd name="connsiteX67" fmla="*/ 1377014 w 1790544"/>
                <a:gd name="connsiteY67" fmla="*/ 25579 h 1061537"/>
                <a:gd name="connsiteX68" fmla="*/ 1318750 w 1790544"/>
                <a:gd name="connsiteY68" fmla="*/ 21317 h 1061537"/>
                <a:gd name="connsiteX69" fmla="*/ 1202223 w 1790544"/>
                <a:gd name="connsiteY69" fmla="*/ 11369 h 1061537"/>
                <a:gd name="connsiteX70" fmla="*/ 1142538 w 1790544"/>
                <a:gd name="connsiteY70" fmla="*/ 7106 h 1061537"/>
                <a:gd name="connsiteX71" fmla="*/ 1081432 w 1790544"/>
                <a:gd name="connsiteY71" fmla="*/ 4264 h 106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790544" h="1061537">
                  <a:moveTo>
                    <a:pt x="875383" y="511533"/>
                  </a:moveTo>
                  <a:lnTo>
                    <a:pt x="876799" y="511585"/>
                  </a:lnTo>
                  <a:lnTo>
                    <a:pt x="876798" y="511585"/>
                  </a:lnTo>
                  <a:close/>
                  <a:moveTo>
                    <a:pt x="1020326" y="0"/>
                  </a:moveTo>
                  <a:lnTo>
                    <a:pt x="956378" y="0"/>
                  </a:lnTo>
                  <a:lnTo>
                    <a:pt x="945010" y="0"/>
                  </a:lnTo>
                  <a:lnTo>
                    <a:pt x="932220" y="1422"/>
                  </a:lnTo>
                  <a:lnTo>
                    <a:pt x="724744" y="227371"/>
                  </a:lnTo>
                  <a:lnTo>
                    <a:pt x="520111" y="446215"/>
                  </a:lnTo>
                  <a:lnTo>
                    <a:pt x="559900" y="459005"/>
                  </a:lnTo>
                  <a:lnTo>
                    <a:pt x="601112" y="471795"/>
                  </a:lnTo>
                  <a:lnTo>
                    <a:pt x="639480" y="481743"/>
                  </a:lnTo>
                  <a:lnTo>
                    <a:pt x="601111" y="471795"/>
                  </a:lnTo>
                  <a:lnTo>
                    <a:pt x="559900" y="459005"/>
                  </a:lnTo>
                  <a:lnTo>
                    <a:pt x="520110" y="446215"/>
                  </a:lnTo>
                  <a:lnTo>
                    <a:pt x="237318" y="744640"/>
                  </a:lnTo>
                  <a:lnTo>
                    <a:pt x="0" y="993326"/>
                  </a:lnTo>
                  <a:lnTo>
                    <a:pt x="24158" y="996168"/>
                  </a:lnTo>
                  <a:lnTo>
                    <a:pt x="46895" y="999010"/>
                  </a:lnTo>
                  <a:lnTo>
                    <a:pt x="71053" y="1003274"/>
                  </a:lnTo>
                  <a:lnTo>
                    <a:pt x="93791" y="1010379"/>
                  </a:lnTo>
                  <a:lnTo>
                    <a:pt x="116528" y="1020327"/>
                  </a:lnTo>
                  <a:lnTo>
                    <a:pt x="139265" y="1028853"/>
                  </a:lnTo>
                  <a:lnTo>
                    <a:pt x="160580" y="1043064"/>
                  </a:lnTo>
                  <a:lnTo>
                    <a:pt x="179055" y="1060117"/>
                  </a:lnTo>
                  <a:lnTo>
                    <a:pt x="223107" y="1061537"/>
                  </a:lnTo>
                  <a:lnTo>
                    <a:pt x="265739" y="1061537"/>
                  </a:lnTo>
                  <a:lnTo>
                    <a:pt x="308371" y="1061537"/>
                  </a:lnTo>
                  <a:lnTo>
                    <a:pt x="349583" y="1060117"/>
                  </a:lnTo>
                  <a:lnTo>
                    <a:pt x="392215" y="1058695"/>
                  </a:lnTo>
                  <a:lnTo>
                    <a:pt x="433425" y="1054432"/>
                  </a:lnTo>
                  <a:lnTo>
                    <a:pt x="473215" y="1050169"/>
                  </a:lnTo>
                  <a:lnTo>
                    <a:pt x="514426" y="1043064"/>
                  </a:lnTo>
                  <a:lnTo>
                    <a:pt x="554216" y="1037380"/>
                  </a:lnTo>
                  <a:lnTo>
                    <a:pt x="592585" y="1028853"/>
                  </a:lnTo>
                  <a:lnTo>
                    <a:pt x="632375" y="1020327"/>
                  </a:lnTo>
                  <a:lnTo>
                    <a:pt x="670744" y="1010379"/>
                  </a:lnTo>
                  <a:lnTo>
                    <a:pt x="707691" y="999010"/>
                  </a:lnTo>
                  <a:lnTo>
                    <a:pt x="747481" y="987642"/>
                  </a:lnTo>
                  <a:lnTo>
                    <a:pt x="784429" y="974853"/>
                  </a:lnTo>
                  <a:lnTo>
                    <a:pt x="821377" y="960642"/>
                  </a:lnTo>
                  <a:lnTo>
                    <a:pt x="545690" y="804324"/>
                  </a:lnTo>
                  <a:lnTo>
                    <a:pt x="585480" y="802903"/>
                  </a:lnTo>
                  <a:lnTo>
                    <a:pt x="847444" y="793128"/>
                  </a:lnTo>
                  <a:lnTo>
                    <a:pt x="807634" y="762431"/>
                  </a:lnTo>
                  <a:lnTo>
                    <a:pt x="912319" y="790708"/>
                  </a:lnTo>
                  <a:lnTo>
                    <a:pt x="1156748" y="781587"/>
                  </a:lnTo>
                  <a:lnTo>
                    <a:pt x="1196538" y="754587"/>
                  </a:lnTo>
                  <a:lnTo>
                    <a:pt x="1236328" y="724745"/>
                  </a:lnTo>
                  <a:lnTo>
                    <a:pt x="1274697" y="696323"/>
                  </a:lnTo>
                  <a:lnTo>
                    <a:pt x="1311644" y="663638"/>
                  </a:lnTo>
                  <a:lnTo>
                    <a:pt x="1348592" y="633796"/>
                  </a:lnTo>
                  <a:lnTo>
                    <a:pt x="1385540" y="599691"/>
                  </a:lnTo>
                  <a:lnTo>
                    <a:pt x="1421067" y="565585"/>
                  </a:lnTo>
                  <a:lnTo>
                    <a:pt x="1456593" y="532900"/>
                  </a:lnTo>
                  <a:lnTo>
                    <a:pt x="1490699" y="497374"/>
                  </a:lnTo>
                  <a:lnTo>
                    <a:pt x="1524804" y="461848"/>
                  </a:lnTo>
                  <a:lnTo>
                    <a:pt x="1591595" y="386531"/>
                  </a:lnTo>
                  <a:lnTo>
                    <a:pt x="1629068" y="340730"/>
                  </a:lnTo>
                  <a:lnTo>
                    <a:pt x="1596711" y="319108"/>
                  </a:lnTo>
                  <a:lnTo>
                    <a:pt x="1680232" y="277511"/>
                  </a:lnTo>
                  <a:lnTo>
                    <a:pt x="1718069" y="230214"/>
                  </a:lnTo>
                  <a:lnTo>
                    <a:pt x="1718070" y="230213"/>
                  </a:lnTo>
                  <a:lnTo>
                    <a:pt x="1753596" y="180476"/>
                  </a:lnTo>
                  <a:lnTo>
                    <a:pt x="1790544" y="130738"/>
                  </a:lnTo>
                  <a:lnTo>
                    <a:pt x="1429593" y="31264"/>
                  </a:lnTo>
                  <a:lnTo>
                    <a:pt x="1436699" y="29843"/>
                  </a:lnTo>
                  <a:lnTo>
                    <a:pt x="1377014" y="25579"/>
                  </a:lnTo>
                  <a:lnTo>
                    <a:pt x="1318750" y="21317"/>
                  </a:lnTo>
                  <a:lnTo>
                    <a:pt x="1202223" y="11369"/>
                  </a:lnTo>
                  <a:lnTo>
                    <a:pt x="1142538" y="7106"/>
                  </a:lnTo>
                  <a:lnTo>
                    <a:pt x="1081432" y="4264"/>
                  </a:lnTo>
                  <a:close/>
                </a:path>
              </a:pathLst>
            </a:custGeom>
            <a:solidFill>
              <a:schemeClr val="accent3"/>
            </a:solidFill>
            <a:ln>
              <a:noFill/>
            </a:ln>
          </p:spPr>
          <p:txBody>
            <a:bodyPr/>
            <a:lstStyle/>
            <a:p>
              <a:pPr fontAlgn="auto">
                <a:spcBef>
                  <a:spcPts val="0"/>
                </a:spcBef>
                <a:spcAft>
                  <a:spcPts val="0"/>
                </a:spcAft>
                <a:defRPr/>
              </a:pPr>
              <a:endParaRPr lang="en-AU">
                <a:latin typeface="+mn-lt"/>
              </a:endParaRPr>
            </a:p>
          </p:txBody>
        </p:sp>
        <p:sp>
          <p:nvSpPr>
            <p:cNvPr id="14" name="Freeform 41">
              <a:extLst>
                <a:ext uri="{FF2B5EF4-FFF2-40B4-BE49-F238E27FC236}">
                  <a16:creationId xmlns:a16="http://schemas.microsoft.com/office/drawing/2014/main" id="{632DE2A1-0A4B-44B3-A53A-D940C6247905}"/>
                </a:ext>
              </a:extLst>
            </p:cNvPr>
            <p:cNvSpPr>
              <a:spLocks/>
            </p:cNvSpPr>
            <p:nvPr/>
          </p:nvSpPr>
          <p:spPr bwMode="auto">
            <a:xfrm flipH="1">
              <a:off x="2133600" y="2514600"/>
              <a:ext cx="1829796" cy="1062555"/>
            </a:xfrm>
            <a:custGeom>
              <a:avLst/>
              <a:gdLst/>
              <a:ahLst/>
              <a:cxnLst/>
              <a:rect l="0" t="0" r="r" b="b"/>
              <a:pathLst>
                <a:path w="1703859" h="1953967">
                  <a:moveTo>
                    <a:pt x="1200802" y="1264750"/>
                  </a:moveTo>
                  <a:lnTo>
                    <a:pt x="1178065" y="1277540"/>
                  </a:lnTo>
                  <a:lnTo>
                    <a:pt x="1155328" y="1288909"/>
                  </a:lnTo>
                  <a:lnTo>
                    <a:pt x="1131169" y="1300277"/>
                  </a:lnTo>
                  <a:lnTo>
                    <a:pt x="1107011" y="1311646"/>
                  </a:lnTo>
                  <a:lnTo>
                    <a:pt x="1093079" y="1317741"/>
                  </a:lnTo>
                  <a:lnTo>
                    <a:pt x="1084275" y="1321593"/>
                  </a:lnTo>
                  <a:lnTo>
                    <a:pt x="1058695" y="1330119"/>
                  </a:lnTo>
                  <a:lnTo>
                    <a:pt x="1034537" y="1335803"/>
                  </a:lnTo>
                  <a:lnTo>
                    <a:pt x="1010378" y="1342909"/>
                  </a:lnTo>
                  <a:lnTo>
                    <a:pt x="984799" y="1348593"/>
                  </a:lnTo>
                  <a:lnTo>
                    <a:pt x="960642" y="1351436"/>
                  </a:lnTo>
                  <a:lnTo>
                    <a:pt x="935062" y="1357120"/>
                  </a:lnTo>
                  <a:lnTo>
                    <a:pt x="909483" y="1358540"/>
                  </a:lnTo>
                  <a:lnTo>
                    <a:pt x="883904" y="1359962"/>
                  </a:lnTo>
                  <a:lnTo>
                    <a:pt x="858325" y="1359962"/>
                  </a:lnTo>
                  <a:lnTo>
                    <a:pt x="832745" y="1358540"/>
                  </a:lnTo>
                  <a:lnTo>
                    <a:pt x="858325" y="1359961"/>
                  </a:lnTo>
                  <a:lnTo>
                    <a:pt x="883904" y="1359961"/>
                  </a:lnTo>
                  <a:lnTo>
                    <a:pt x="909483" y="1358540"/>
                  </a:lnTo>
                  <a:lnTo>
                    <a:pt x="935062" y="1357119"/>
                  </a:lnTo>
                  <a:lnTo>
                    <a:pt x="960642" y="1351435"/>
                  </a:lnTo>
                  <a:lnTo>
                    <a:pt x="984800" y="1348593"/>
                  </a:lnTo>
                  <a:lnTo>
                    <a:pt x="1010379" y="1342908"/>
                  </a:lnTo>
                  <a:lnTo>
                    <a:pt x="1034537" y="1335803"/>
                  </a:lnTo>
                  <a:lnTo>
                    <a:pt x="1058695" y="1330119"/>
                  </a:lnTo>
                  <a:lnTo>
                    <a:pt x="1084274" y="1321593"/>
                  </a:lnTo>
                  <a:lnTo>
                    <a:pt x="1093079" y="1317741"/>
                  </a:lnTo>
                  <a:lnTo>
                    <a:pt x="1107012" y="1311645"/>
                  </a:lnTo>
                  <a:lnTo>
                    <a:pt x="1131169" y="1300276"/>
                  </a:lnTo>
                  <a:lnTo>
                    <a:pt x="1155328" y="1288908"/>
                  </a:lnTo>
                  <a:lnTo>
                    <a:pt x="1178065" y="1277539"/>
                  </a:lnTo>
                  <a:lnTo>
                    <a:pt x="1200802" y="1264750"/>
                  </a:lnTo>
                  <a:close/>
                  <a:moveTo>
                    <a:pt x="1284645" y="1202223"/>
                  </a:moveTo>
                  <a:lnTo>
                    <a:pt x="1264750" y="1220697"/>
                  </a:lnTo>
                  <a:lnTo>
                    <a:pt x="1243434" y="1234908"/>
                  </a:lnTo>
                  <a:lnTo>
                    <a:pt x="1222118" y="1250539"/>
                  </a:lnTo>
                  <a:lnTo>
                    <a:pt x="1243434" y="1234907"/>
                  </a:lnTo>
                  <a:lnTo>
                    <a:pt x="1264750" y="1220696"/>
                  </a:lnTo>
                  <a:lnTo>
                    <a:pt x="1284645" y="1202223"/>
                  </a:lnTo>
                  <a:close/>
                  <a:moveTo>
                    <a:pt x="1441223" y="812589"/>
                  </a:moveTo>
                  <a:lnTo>
                    <a:pt x="1412542" y="841272"/>
                  </a:lnTo>
                  <a:lnTo>
                    <a:pt x="1409078" y="844615"/>
                  </a:lnTo>
                  <a:lnTo>
                    <a:pt x="1412541" y="841272"/>
                  </a:lnTo>
                  <a:lnTo>
                    <a:pt x="1441223" y="812589"/>
                  </a:lnTo>
                  <a:close/>
                  <a:moveTo>
                    <a:pt x="1703859" y="0"/>
                  </a:moveTo>
                  <a:lnTo>
                    <a:pt x="1418225" y="333950"/>
                  </a:lnTo>
                  <a:lnTo>
                    <a:pt x="1126906" y="669322"/>
                  </a:lnTo>
                  <a:lnTo>
                    <a:pt x="1153907" y="675007"/>
                  </a:lnTo>
                  <a:lnTo>
                    <a:pt x="1179486" y="677849"/>
                  </a:lnTo>
                  <a:lnTo>
                    <a:pt x="1206486" y="680691"/>
                  </a:lnTo>
                  <a:lnTo>
                    <a:pt x="1234907" y="680691"/>
                  </a:lnTo>
                  <a:lnTo>
                    <a:pt x="1260486" y="680691"/>
                  </a:lnTo>
                  <a:lnTo>
                    <a:pt x="1286065" y="676428"/>
                  </a:lnTo>
                  <a:lnTo>
                    <a:pt x="1313066" y="673586"/>
                  </a:lnTo>
                  <a:lnTo>
                    <a:pt x="1338645" y="669322"/>
                  </a:lnTo>
                  <a:lnTo>
                    <a:pt x="1364224" y="662217"/>
                  </a:lnTo>
                  <a:lnTo>
                    <a:pt x="1338645" y="669323"/>
                  </a:lnTo>
                  <a:lnTo>
                    <a:pt x="1313066" y="673586"/>
                  </a:lnTo>
                  <a:lnTo>
                    <a:pt x="1286066" y="676428"/>
                  </a:lnTo>
                  <a:lnTo>
                    <a:pt x="1260487" y="680692"/>
                  </a:lnTo>
                  <a:lnTo>
                    <a:pt x="1234908" y="680692"/>
                  </a:lnTo>
                  <a:lnTo>
                    <a:pt x="1206486" y="680692"/>
                  </a:lnTo>
                  <a:lnTo>
                    <a:pt x="1179486" y="677850"/>
                  </a:lnTo>
                  <a:lnTo>
                    <a:pt x="1153907" y="675008"/>
                  </a:lnTo>
                  <a:lnTo>
                    <a:pt x="1126907" y="669323"/>
                  </a:lnTo>
                  <a:lnTo>
                    <a:pt x="1078590" y="723324"/>
                  </a:lnTo>
                  <a:lnTo>
                    <a:pt x="891009" y="937905"/>
                  </a:lnTo>
                  <a:lnTo>
                    <a:pt x="702007" y="1149643"/>
                  </a:lnTo>
                  <a:lnTo>
                    <a:pt x="585480" y="1281803"/>
                  </a:lnTo>
                  <a:lnTo>
                    <a:pt x="609637" y="1294592"/>
                  </a:lnTo>
                  <a:lnTo>
                    <a:pt x="633796" y="1307382"/>
                  </a:lnTo>
                  <a:lnTo>
                    <a:pt x="656533" y="1317329"/>
                  </a:lnTo>
                  <a:lnTo>
                    <a:pt x="680691" y="1325855"/>
                  </a:lnTo>
                  <a:lnTo>
                    <a:pt x="707692" y="1334382"/>
                  </a:lnTo>
                  <a:lnTo>
                    <a:pt x="731849" y="1342908"/>
                  </a:lnTo>
                  <a:lnTo>
                    <a:pt x="757428" y="1347172"/>
                  </a:lnTo>
                  <a:lnTo>
                    <a:pt x="783008" y="1351435"/>
                  </a:lnTo>
                  <a:lnTo>
                    <a:pt x="808587" y="1355698"/>
                  </a:lnTo>
                  <a:lnTo>
                    <a:pt x="783008" y="1351436"/>
                  </a:lnTo>
                  <a:lnTo>
                    <a:pt x="757428" y="1347172"/>
                  </a:lnTo>
                  <a:lnTo>
                    <a:pt x="731849" y="1342909"/>
                  </a:lnTo>
                  <a:lnTo>
                    <a:pt x="707692" y="1334383"/>
                  </a:lnTo>
                  <a:lnTo>
                    <a:pt x="680691" y="1325856"/>
                  </a:lnTo>
                  <a:lnTo>
                    <a:pt x="656533" y="1317330"/>
                  </a:lnTo>
                  <a:lnTo>
                    <a:pt x="633796" y="1307382"/>
                  </a:lnTo>
                  <a:lnTo>
                    <a:pt x="609637" y="1294593"/>
                  </a:lnTo>
                  <a:lnTo>
                    <a:pt x="585480" y="1281803"/>
                  </a:lnTo>
                  <a:lnTo>
                    <a:pt x="255792" y="1647018"/>
                  </a:lnTo>
                  <a:lnTo>
                    <a:pt x="0" y="1925546"/>
                  </a:lnTo>
                  <a:lnTo>
                    <a:pt x="12789" y="1924125"/>
                  </a:lnTo>
                  <a:lnTo>
                    <a:pt x="24158" y="1924125"/>
                  </a:lnTo>
                  <a:lnTo>
                    <a:pt x="88106" y="1924125"/>
                  </a:lnTo>
                  <a:lnTo>
                    <a:pt x="149212" y="1928388"/>
                  </a:lnTo>
                  <a:lnTo>
                    <a:pt x="210318" y="1931230"/>
                  </a:lnTo>
                  <a:lnTo>
                    <a:pt x="270003" y="1935494"/>
                  </a:lnTo>
                  <a:lnTo>
                    <a:pt x="386530" y="1945441"/>
                  </a:lnTo>
                  <a:lnTo>
                    <a:pt x="444794" y="1949704"/>
                  </a:lnTo>
                  <a:lnTo>
                    <a:pt x="504479" y="1953967"/>
                  </a:lnTo>
                  <a:lnTo>
                    <a:pt x="1018905" y="1801913"/>
                  </a:lnTo>
                  <a:lnTo>
                    <a:pt x="1078590" y="1699597"/>
                  </a:lnTo>
                  <a:lnTo>
                    <a:pt x="1134012" y="1593017"/>
                  </a:lnTo>
                  <a:lnTo>
                    <a:pt x="1188012" y="1487858"/>
                  </a:lnTo>
                  <a:lnTo>
                    <a:pt x="1239171" y="1381278"/>
                  </a:lnTo>
                  <a:lnTo>
                    <a:pt x="1239171" y="1378435"/>
                  </a:lnTo>
                  <a:lnTo>
                    <a:pt x="1237750" y="1378435"/>
                  </a:lnTo>
                  <a:lnTo>
                    <a:pt x="1227802" y="1379857"/>
                  </a:lnTo>
                  <a:lnTo>
                    <a:pt x="1190854" y="1392646"/>
                  </a:lnTo>
                  <a:lnTo>
                    <a:pt x="1169539" y="1398330"/>
                  </a:lnTo>
                  <a:lnTo>
                    <a:pt x="1161012" y="1402594"/>
                  </a:lnTo>
                  <a:lnTo>
                    <a:pt x="1151064" y="1404015"/>
                  </a:lnTo>
                  <a:lnTo>
                    <a:pt x="1141117" y="1404015"/>
                  </a:lnTo>
                  <a:lnTo>
                    <a:pt x="1134012" y="1402594"/>
                  </a:lnTo>
                  <a:lnTo>
                    <a:pt x="1128327" y="1396910"/>
                  </a:lnTo>
                  <a:lnTo>
                    <a:pt x="1125485" y="1392646"/>
                  </a:lnTo>
                  <a:lnTo>
                    <a:pt x="1132591" y="1389804"/>
                  </a:lnTo>
                  <a:lnTo>
                    <a:pt x="1143960" y="1384120"/>
                  </a:lnTo>
                  <a:lnTo>
                    <a:pt x="1168117" y="1372751"/>
                  </a:lnTo>
                  <a:lnTo>
                    <a:pt x="1193696" y="1357120"/>
                  </a:lnTo>
                  <a:lnTo>
                    <a:pt x="1219276" y="1338646"/>
                  </a:lnTo>
                  <a:lnTo>
                    <a:pt x="1242013" y="1321593"/>
                  </a:lnTo>
                  <a:lnTo>
                    <a:pt x="1261908" y="1307382"/>
                  </a:lnTo>
                  <a:lnTo>
                    <a:pt x="1276118" y="1294593"/>
                  </a:lnTo>
                  <a:lnTo>
                    <a:pt x="1283224" y="1287487"/>
                  </a:lnTo>
                  <a:lnTo>
                    <a:pt x="1287487" y="1273276"/>
                  </a:lnTo>
                  <a:lnTo>
                    <a:pt x="1341487" y="1148224"/>
                  </a:lnTo>
                  <a:lnTo>
                    <a:pt x="1331488" y="1158222"/>
                  </a:lnTo>
                  <a:lnTo>
                    <a:pt x="1323014" y="1166697"/>
                  </a:lnTo>
                  <a:lnTo>
                    <a:pt x="1304540" y="1185170"/>
                  </a:lnTo>
                  <a:lnTo>
                    <a:pt x="1323014" y="1166696"/>
                  </a:lnTo>
                  <a:lnTo>
                    <a:pt x="1331488" y="1158222"/>
                  </a:lnTo>
                  <a:lnTo>
                    <a:pt x="1341487" y="1148223"/>
                  </a:lnTo>
                  <a:lnTo>
                    <a:pt x="1341487" y="1148224"/>
                  </a:lnTo>
                  <a:lnTo>
                    <a:pt x="1341488" y="1148223"/>
                  </a:lnTo>
                  <a:lnTo>
                    <a:pt x="1394067" y="1017484"/>
                  </a:lnTo>
                  <a:lnTo>
                    <a:pt x="1441592" y="894712"/>
                  </a:lnTo>
                  <a:lnTo>
                    <a:pt x="1420508" y="894577"/>
                  </a:lnTo>
                  <a:lnTo>
                    <a:pt x="1475791" y="799361"/>
                  </a:lnTo>
                  <a:lnTo>
                    <a:pt x="1490699" y="757430"/>
                  </a:lnTo>
                  <a:lnTo>
                    <a:pt x="1453752" y="800061"/>
                  </a:lnTo>
                  <a:lnTo>
                    <a:pt x="1490700" y="757429"/>
                  </a:lnTo>
                  <a:lnTo>
                    <a:pt x="1490699" y="757430"/>
                  </a:lnTo>
                  <a:lnTo>
                    <a:pt x="1490700" y="757429"/>
                  </a:lnTo>
                  <a:lnTo>
                    <a:pt x="1543279" y="599691"/>
                  </a:lnTo>
                  <a:lnTo>
                    <a:pt x="1492121" y="621007"/>
                  </a:lnTo>
                  <a:lnTo>
                    <a:pt x="1442384" y="639480"/>
                  </a:lnTo>
                  <a:lnTo>
                    <a:pt x="1389804" y="656533"/>
                  </a:lnTo>
                  <a:lnTo>
                    <a:pt x="1442383" y="639480"/>
                  </a:lnTo>
                  <a:lnTo>
                    <a:pt x="1492121" y="621006"/>
                  </a:lnTo>
                  <a:lnTo>
                    <a:pt x="1543279" y="599691"/>
                  </a:lnTo>
                  <a:lnTo>
                    <a:pt x="1570279" y="511584"/>
                  </a:lnTo>
                  <a:lnTo>
                    <a:pt x="1595858" y="426320"/>
                  </a:lnTo>
                  <a:lnTo>
                    <a:pt x="1639911" y="270003"/>
                  </a:lnTo>
                  <a:lnTo>
                    <a:pt x="1675438" y="135002"/>
                  </a:lnTo>
                  <a:lnTo>
                    <a:pt x="1702438" y="25579"/>
                  </a:lnTo>
                  <a:lnTo>
                    <a:pt x="1703859" y="12790"/>
                  </a:lnTo>
                  <a:lnTo>
                    <a:pt x="170385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5" name="Group 38">
              <a:extLst>
                <a:ext uri="{FF2B5EF4-FFF2-40B4-BE49-F238E27FC236}">
                  <a16:creationId xmlns:a16="http://schemas.microsoft.com/office/drawing/2014/main" id="{BFE4EA49-0074-49ED-90BA-120C698AB88F}"/>
                </a:ext>
              </a:extLst>
            </p:cNvPr>
            <p:cNvGrpSpPr/>
            <p:nvPr/>
          </p:nvGrpSpPr>
          <p:grpSpPr bwMode="auto">
            <a:xfrm rot="8100000">
              <a:off x="5917982" y="4608731"/>
              <a:ext cx="340638" cy="111003"/>
              <a:chOff x="5247563" y="3615397"/>
              <a:chExt cx="405525" cy="256516"/>
            </a:xfrm>
            <a:solidFill>
              <a:srgbClr val="49180E"/>
            </a:solidFill>
          </p:grpSpPr>
          <p:sp>
            <p:nvSpPr>
              <p:cNvPr id="16" name="Rounded Rectangle 15">
                <a:extLst>
                  <a:ext uri="{FF2B5EF4-FFF2-40B4-BE49-F238E27FC236}">
                    <a16:creationId xmlns:a16="http://schemas.microsoft.com/office/drawing/2014/main" id="{182D53CF-0D34-4586-B481-31AEFDF71B67}"/>
                  </a:ext>
                </a:extLst>
              </p:cNvPr>
              <p:cNvSpPr/>
              <p:nvPr/>
            </p:nvSpPr>
            <p:spPr>
              <a:xfrm>
                <a:off x="5317589" y="3615397"/>
                <a:ext cx="261680" cy="124351"/>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sp>
            <p:nvSpPr>
              <p:cNvPr id="17" name="Rounded Rectangle 16">
                <a:extLst>
                  <a:ext uri="{FF2B5EF4-FFF2-40B4-BE49-F238E27FC236}">
                    <a16:creationId xmlns:a16="http://schemas.microsoft.com/office/drawing/2014/main" id="{11EE2E10-2689-43EF-BCDE-3054DB564747}"/>
                  </a:ext>
                </a:extLst>
              </p:cNvPr>
              <p:cNvSpPr/>
              <p:nvPr/>
            </p:nvSpPr>
            <p:spPr>
              <a:xfrm>
                <a:off x="5247563" y="3701648"/>
                <a:ext cx="405525" cy="170265"/>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grpSp>
      </p:grpSp>
      <p:grpSp>
        <p:nvGrpSpPr>
          <p:cNvPr id="57" name="Group 56">
            <a:extLst>
              <a:ext uri="{FF2B5EF4-FFF2-40B4-BE49-F238E27FC236}">
                <a16:creationId xmlns:a16="http://schemas.microsoft.com/office/drawing/2014/main" id="{3797380E-0302-43C2-AEA5-F2A053EBCE41}"/>
              </a:ext>
            </a:extLst>
          </p:cNvPr>
          <p:cNvGrpSpPr/>
          <p:nvPr/>
        </p:nvGrpSpPr>
        <p:grpSpPr>
          <a:xfrm>
            <a:off x="2425636" y="2457214"/>
            <a:ext cx="546164" cy="438386"/>
            <a:chOff x="649596" y="1481138"/>
            <a:chExt cx="8037204" cy="4525962"/>
          </a:xfrm>
        </p:grpSpPr>
        <p:sp>
          <p:nvSpPr>
            <p:cNvPr id="58" name="Freeform 5">
              <a:extLst>
                <a:ext uri="{FF2B5EF4-FFF2-40B4-BE49-F238E27FC236}">
                  <a16:creationId xmlns:a16="http://schemas.microsoft.com/office/drawing/2014/main" id="{317CCC8A-F8B2-4029-B278-666736411FC7}"/>
                </a:ext>
              </a:extLst>
            </p:cNvPr>
            <p:cNvSpPr>
              <a:spLocks/>
            </p:cNvSpPr>
            <p:nvPr/>
          </p:nvSpPr>
          <p:spPr bwMode="auto">
            <a:xfrm flipH="1">
              <a:off x="5247961" y="3244832"/>
              <a:ext cx="822580" cy="1296775"/>
            </a:xfrm>
            <a:custGeom>
              <a:avLst/>
              <a:gdLst>
                <a:gd name="connsiteX0" fmla="*/ 278529 w 399320"/>
                <a:gd name="connsiteY0" fmla="*/ 0 h 1222118"/>
                <a:gd name="connsiteX1" fmla="*/ 248687 w 399320"/>
                <a:gd name="connsiteY1" fmla="*/ 49737 h 1222118"/>
                <a:gd name="connsiteX2" fmla="*/ 220266 w 399320"/>
                <a:gd name="connsiteY2" fmla="*/ 99475 h 1222118"/>
                <a:gd name="connsiteX3" fmla="*/ 191844 w 399320"/>
                <a:gd name="connsiteY3" fmla="*/ 150633 h 1222118"/>
                <a:gd name="connsiteX4" fmla="*/ 166265 w 399320"/>
                <a:gd name="connsiteY4" fmla="*/ 200371 h 1222118"/>
                <a:gd name="connsiteX5" fmla="*/ 140686 w 399320"/>
                <a:gd name="connsiteY5" fmla="*/ 254371 h 1222118"/>
                <a:gd name="connsiteX6" fmla="*/ 119370 w 399320"/>
                <a:gd name="connsiteY6" fmla="*/ 305530 h 1222118"/>
                <a:gd name="connsiteX7" fmla="*/ 112889 w 399320"/>
                <a:gd name="connsiteY7" fmla="*/ 322658 h 1222118"/>
                <a:gd name="connsiteX8" fmla="*/ 119119 w 399320"/>
                <a:gd name="connsiteY8" fmla="*/ 382502 h 1222118"/>
                <a:gd name="connsiteX9" fmla="*/ 104765 w 399320"/>
                <a:gd name="connsiteY9" fmla="*/ 344127 h 1222118"/>
                <a:gd name="connsiteX10" fmla="*/ 99475 w 399320"/>
                <a:gd name="connsiteY10" fmla="*/ 358109 h 1222118"/>
                <a:gd name="connsiteX11" fmla="*/ 79580 w 399320"/>
                <a:gd name="connsiteY11" fmla="*/ 413531 h 1222118"/>
                <a:gd name="connsiteX12" fmla="*/ 62527 w 399320"/>
                <a:gd name="connsiteY12" fmla="*/ 466110 h 1222118"/>
                <a:gd name="connsiteX13" fmla="*/ 48316 w 399320"/>
                <a:gd name="connsiteY13" fmla="*/ 520111 h 1222118"/>
                <a:gd name="connsiteX14" fmla="*/ 34106 w 399320"/>
                <a:gd name="connsiteY14" fmla="*/ 576954 h 1222118"/>
                <a:gd name="connsiteX15" fmla="*/ 24158 w 399320"/>
                <a:gd name="connsiteY15" fmla="*/ 633796 h 1222118"/>
                <a:gd name="connsiteX16" fmla="*/ 14211 w 399320"/>
                <a:gd name="connsiteY16" fmla="*/ 689218 h 1222118"/>
                <a:gd name="connsiteX17" fmla="*/ 13991 w 399320"/>
                <a:gd name="connsiteY17" fmla="*/ 691027 h 1222118"/>
                <a:gd name="connsiteX18" fmla="*/ 42481 w 399320"/>
                <a:gd name="connsiteY18" fmla="*/ 816882 h 1222118"/>
                <a:gd name="connsiteX19" fmla="*/ 7177 w 399320"/>
                <a:gd name="connsiteY19" fmla="*/ 746889 h 1222118"/>
                <a:gd name="connsiteX20" fmla="*/ 7105 w 399320"/>
                <a:gd name="connsiteY20" fmla="*/ 747482 h 1222118"/>
                <a:gd name="connsiteX21" fmla="*/ 2842 w 399320"/>
                <a:gd name="connsiteY21" fmla="*/ 804324 h 1222118"/>
                <a:gd name="connsiteX22" fmla="*/ 0 w 399320"/>
                <a:gd name="connsiteY22" fmla="*/ 862588 h 1222118"/>
                <a:gd name="connsiteX23" fmla="*/ 1421 w 399320"/>
                <a:gd name="connsiteY23" fmla="*/ 873957 h 1222118"/>
                <a:gd name="connsiteX24" fmla="*/ 4263 w 399320"/>
                <a:gd name="connsiteY24" fmla="*/ 895273 h 1222118"/>
                <a:gd name="connsiteX25" fmla="*/ 18474 w 399320"/>
                <a:gd name="connsiteY25" fmla="*/ 952115 h 1222118"/>
                <a:gd name="connsiteX26" fmla="*/ 27000 w 399320"/>
                <a:gd name="connsiteY26" fmla="*/ 980537 h 1222118"/>
                <a:gd name="connsiteX27" fmla="*/ 34106 w 399320"/>
                <a:gd name="connsiteY27" fmla="*/ 1006116 h 1222118"/>
                <a:gd name="connsiteX28" fmla="*/ 42632 w 399320"/>
                <a:gd name="connsiteY28" fmla="*/ 1027432 h 1222118"/>
                <a:gd name="connsiteX29" fmla="*/ 45474 w 399320"/>
                <a:gd name="connsiteY29" fmla="*/ 1035958 h 1222118"/>
                <a:gd name="connsiteX30" fmla="*/ 49737 w 399320"/>
                <a:gd name="connsiteY30" fmla="*/ 1040222 h 1222118"/>
                <a:gd name="connsiteX31" fmla="*/ 41211 w 399320"/>
                <a:gd name="connsiteY31" fmla="*/ 1037379 h 1222118"/>
                <a:gd name="connsiteX32" fmla="*/ 34106 w 399320"/>
                <a:gd name="connsiteY32" fmla="*/ 1033116 h 1222118"/>
                <a:gd name="connsiteX33" fmla="*/ 28421 w 399320"/>
                <a:gd name="connsiteY33" fmla="*/ 1030274 h 1222118"/>
                <a:gd name="connsiteX34" fmla="*/ 24158 w 399320"/>
                <a:gd name="connsiteY34" fmla="*/ 1026011 h 1222118"/>
                <a:gd name="connsiteX35" fmla="*/ 15632 w 399320"/>
                <a:gd name="connsiteY35" fmla="*/ 1014642 h 1222118"/>
                <a:gd name="connsiteX36" fmla="*/ 8527 w 399320"/>
                <a:gd name="connsiteY36" fmla="*/ 1004695 h 1222118"/>
                <a:gd name="connsiteX37" fmla="*/ 2842 w 399320"/>
                <a:gd name="connsiteY37" fmla="*/ 990484 h 1222118"/>
                <a:gd name="connsiteX38" fmla="*/ 2842 w 399320"/>
                <a:gd name="connsiteY38" fmla="*/ 994747 h 1222118"/>
                <a:gd name="connsiteX39" fmla="*/ 7105 w 399320"/>
                <a:gd name="connsiteY39" fmla="*/ 1051590 h 1222118"/>
                <a:gd name="connsiteX40" fmla="*/ 14211 w 399320"/>
                <a:gd name="connsiteY40" fmla="*/ 1107012 h 1222118"/>
                <a:gd name="connsiteX41" fmla="*/ 24158 w 399320"/>
                <a:gd name="connsiteY41" fmla="*/ 1165275 h 1222118"/>
                <a:gd name="connsiteX42" fmla="*/ 34106 w 399320"/>
                <a:gd name="connsiteY42" fmla="*/ 1222118 h 1222118"/>
                <a:gd name="connsiteX43" fmla="*/ 211739 w 399320"/>
                <a:gd name="connsiteY43" fmla="*/ 1038801 h 1222118"/>
                <a:gd name="connsiteX44" fmla="*/ 387952 w 399320"/>
                <a:gd name="connsiteY44" fmla="*/ 849799 h 1222118"/>
                <a:gd name="connsiteX45" fmla="*/ 387952 w 399320"/>
                <a:gd name="connsiteY45" fmla="*/ 758850 h 1222118"/>
                <a:gd name="connsiteX46" fmla="*/ 387952 w 399320"/>
                <a:gd name="connsiteY46" fmla="*/ 666481 h 1222118"/>
                <a:gd name="connsiteX47" fmla="*/ 392215 w 399320"/>
                <a:gd name="connsiteY47" fmla="*/ 483163 h 1222118"/>
                <a:gd name="connsiteX48" fmla="*/ 397899 w 399320"/>
                <a:gd name="connsiteY48" fmla="*/ 299845 h 1222118"/>
                <a:gd name="connsiteX49" fmla="*/ 399320 w 399320"/>
                <a:gd name="connsiteY49" fmla="*/ 210318 h 1222118"/>
                <a:gd name="connsiteX50" fmla="*/ 399320 w 399320"/>
                <a:gd name="connsiteY50" fmla="*/ 119370 h 1222118"/>
                <a:gd name="connsiteX51" fmla="*/ 385109 w 399320"/>
                <a:gd name="connsiteY51" fmla="*/ 234476 h 122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99320" h="1222118">
                  <a:moveTo>
                    <a:pt x="278529" y="0"/>
                  </a:moveTo>
                  <a:lnTo>
                    <a:pt x="248687" y="49737"/>
                  </a:lnTo>
                  <a:lnTo>
                    <a:pt x="220266" y="99475"/>
                  </a:lnTo>
                  <a:lnTo>
                    <a:pt x="191844" y="150633"/>
                  </a:lnTo>
                  <a:lnTo>
                    <a:pt x="166265" y="200371"/>
                  </a:lnTo>
                  <a:lnTo>
                    <a:pt x="140686" y="254371"/>
                  </a:lnTo>
                  <a:lnTo>
                    <a:pt x="119370" y="305530"/>
                  </a:lnTo>
                  <a:lnTo>
                    <a:pt x="112889" y="322658"/>
                  </a:lnTo>
                  <a:lnTo>
                    <a:pt x="119119" y="382502"/>
                  </a:lnTo>
                  <a:lnTo>
                    <a:pt x="104765" y="344127"/>
                  </a:lnTo>
                  <a:lnTo>
                    <a:pt x="99475" y="358109"/>
                  </a:lnTo>
                  <a:lnTo>
                    <a:pt x="79580" y="413531"/>
                  </a:lnTo>
                  <a:lnTo>
                    <a:pt x="62527" y="466110"/>
                  </a:lnTo>
                  <a:lnTo>
                    <a:pt x="48316" y="520111"/>
                  </a:lnTo>
                  <a:lnTo>
                    <a:pt x="34106" y="576954"/>
                  </a:lnTo>
                  <a:lnTo>
                    <a:pt x="24158" y="633796"/>
                  </a:lnTo>
                  <a:lnTo>
                    <a:pt x="14211" y="689218"/>
                  </a:lnTo>
                  <a:lnTo>
                    <a:pt x="13991" y="691027"/>
                  </a:lnTo>
                  <a:lnTo>
                    <a:pt x="42481" y="816882"/>
                  </a:lnTo>
                  <a:lnTo>
                    <a:pt x="7177" y="746889"/>
                  </a:lnTo>
                  <a:lnTo>
                    <a:pt x="7105" y="747482"/>
                  </a:lnTo>
                  <a:lnTo>
                    <a:pt x="2842" y="804324"/>
                  </a:lnTo>
                  <a:lnTo>
                    <a:pt x="0" y="862588"/>
                  </a:lnTo>
                  <a:lnTo>
                    <a:pt x="1421" y="873957"/>
                  </a:lnTo>
                  <a:lnTo>
                    <a:pt x="4263" y="895273"/>
                  </a:lnTo>
                  <a:lnTo>
                    <a:pt x="18474" y="952115"/>
                  </a:lnTo>
                  <a:lnTo>
                    <a:pt x="27000" y="980537"/>
                  </a:lnTo>
                  <a:lnTo>
                    <a:pt x="34106" y="1006116"/>
                  </a:lnTo>
                  <a:lnTo>
                    <a:pt x="42632" y="1027432"/>
                  </a:lnTo>
                  <a:lnTo>
                    <a:pt x="45474" y="1035958"/>
                  </a:lnTo>
                  <a:lnTo>
                    <a:pt x="49737" y="1040222"/>
                  </a:lnTo>
                  <a:lnTo>
                    <a:pt x="41211" y="1037379"/>
                  </a:lnTo>
                  <a:lnTo>
                    <a:pt x="34106" y="1033116"/>
                  </a:lnTo>
                  <a:lnTo>
                    <a:pt x="28421" y="1030274"/>
                  </a:lnTo>
                  <a:lnTo>
                    <a:pt x="24158" y="1026011"/>
                  </a:lnTo>
                  <a:lnTo>
                    <a:pt x="15632" y="1014642"/>
                  </a:lnTo>
                  <a:lnTo>
                    <a:pt x="8527" y="1004695"/>
                  </a:lnTo>
                  <a:lnTo>
                    <a:pt x="2842" y="990484"/>
                  </a:lnTo>
                  <a:lnTo>
                    <a:pt x="2842" y="994747"/>
                  </a:lnTo>
                  <a:lnTo>
                    <a:pt x="7105" y="1051590"/>
                  </a:lnTo>
                  <a:lnTo>
                    <a:pt x="14211" y="1107012"/>
                  </a:lnTo>
                  <a:lnTo>
                    <a:pt x="24158" y="1165275"/>
                  </a:lnTo>
                  <a:lnTo>
                    <a:pt x="34106" y="1222118"/>
                  </a:lnTo>
                  <a:lnTo>
                    <a:pt x="211739" y="1038801"/>
                  </a:lnTo>
                  <a:lnTo>
                    <a:pt x="387952" y="849799"/>
                  </a:lnTo>
                  <a:lnTo>
                    <a:pt x="387952" y="758850"/>
                  </a:lnTo>
                  <a:lnTo>
                    <a:pt x="387952" y="666481"/>
                  </a:lnTo>
                  <a:lnTo>
                    <a:pt x="392215" y="483163"/>
                  </a:lnTo>
                  <a:lnTo>
                    <a:pt x="397899" y="299845"/>
                  </a:lnTo>
                  <a:lnTo>
                    <a:pt x="399320" y="210318"/>
                  </a:lnTo>
                  <a:lnTo>
                    <a:pt x="399320" y="119370"/>
                  </a:lnTo>
                  <a:lnTo>
                    <a:pt x="385109" y="234476"/>
                  </a:lnTo>
                  <a:close/>
                </a:path>
              </a:pathLst>
            </a:custGeom>
            <a:solidFill>
              <a:schemeClr val="accent2">
                <a:lumMod val="75000"/>
              </a:schemeClr>
            </a:solidFill>
            <a:ln>
              <a:noFill/>
            </a:ln>
          </p:spPr>
          <p:txBody>
            <a:bodyPr/>
            <a:lstStyle/>
            <a:p>
              <a:pPr fontAlgn="auto">
                <a:spcBef>
                  <a:spcPts val="0"/>
                </a:spcBef>
                <a:spcAft>
                  <a:spcPts val="0"/>
                </a:spcAft>
                <a:defRPr/>
              </a:pPr>
              <a:endParaRPr lang="en-AU">
                <a:latin typeface="+mn-lt"/>
              </a:endParaRPr>
            </a:p>
          </p:txBody>
        </p:sp>
        <p:sp>
          <p:nvSpPr>
            <p:cNvPr id="59" name="Freeform 6">
              <a:extLst>
                <a:ext uri="{FF2B5EF4-FFF2-40B4-BE49-F238E27FC236}">
                  <a16:creationId xmlns:a16="http://schemas.microsoft.com/office/drawing/2014/main" id="{5D698EC7-F93F-46BE-8B2A-A18425FDE49E}"/>
                </a:ext>
              </a:extLst>
            </p:cNvPr>
            <p:cNvSpPr>
              <a:spLocks/>
            </p:cNvSpPr>
            <p:nvPr/>
          </p:nvSpPr>
          <p:spPr bwMode="auto">
            <a:xfrm flipH="1">
              <a:off x="3240496" y="2147008"/>
              <a:ext cx="105274" cy="36156"/>
            </a:xfrm>
            <a:custGeom>
              <a:avLst/>
              <a:gdLst>
                <a:gd name="T0" fmla="*/ 0 w 36"/>
                <a:gd name="T1" fmla="*/ 29259 h 24"/>
                <a:gd name="T2" fmla="*/ 0 w 36"/>
                <a:gd name="T3" fmla="*/ 29259 h 24"/>
                <a:gd name="T4" fmla="*/ 14629 w 36"/>
                <a:gd name="T5" fmla="*/ 25602 h 24"/>
                <a:gd name="T6" fmla="*/ 29259 w 36"/>
                <a:gd name="T7" fmla="*/ 19506 h 24"/>
                <a:gd name="T8" fmla="*/ 29259 w 36"/>
                <a:gd name="T9" fmla="*/ 19506 h 24"/>
                <a:gd name="T10" fmla="*/ 43888 w 36"/>
                <a:gd name="T11" fmla="*/ 0 h 24"/>
                <a:gd name="T12" fmla="*/ 43888 w 36"/>
                <a:gd name="T13" fmla="*/ 0 h 24"/>
                <a:gd name="T14" fmla="*/ 0 w 36"/>
                <a:gd name="T15" fmla="*/ 29259 h 24"/>
                <a:gd name="T16" fmla="*/ 0 w 36"/>
                <a:gd name="T17" fmla="*/ 29259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4">
                  <a:moveTo>
                    <a:pt x="0" y="24"/>
                  </a:moveTo>
                  <a:lnTo>
                    <a:pt x="0" y="24"/>
                  </a:lnTo>
                  <a:lnTo>
                    <a:pt x="12" y="21"/>
                  </a:lnTo>
                  <a:lnTo>
                    <a:pt x="24" y="16"/>
                  </a:lnTo>
                  <a:lnTo>
                    <a:pt x="36" y="0"/>
                  </a:lnTo>
                  <a:lnTo>
                    <a:pt x="0" y="24"/>
                  </a:lnTo>
                  <a:close/>
                </a:path>
              </a:pathLst>
            </a:custGeom>
            <a:solidFill>
              <a:srgbClr val="E51E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 name="Freeform 7">
              <a:extLst>
                <a:ext uri="{FF2B5EF4-FFF2-40B4-BE49-F238E27FC236}">
                  <a16:creationId xmlns:a16="http://schemas.microsoft.com/office/drawing/2014/main" id="{B6B75FB0-F698-4440-9B08-AA6C0493BB2F}"/>
                </a:ext>
              </a:extLst>
            </p:cNvPr>
            <p:cNvSpPr>
              <a:spLocks/>
            </p:cNvSpPr>
            <p:nvPr/>
          </p:nvSpPr>
          <p:spPr bwMode="auto">
            <a:xfrm flipH="1">
              <a:off x="3187860" y="2128929"/>
              <a:ext cx="87727" cy="42182"/>
            </a:xfrm>
            <a:custGeom>
              <a:avLst/>
              <a:gdLst>
                <a:gd name="T0" fmla="*/ 35354 w 30"/>
                <a:gd name="T1" fmla="*/ 7315 h 28"/>
                <a:gd name="T2" fmla="*/ 35354 w 30"/>
                <a:gd name="T3" fmla="*/ 7315 h 28"/>
                <a:gd name="T4" fmla="*/ 36573 w 30"/>
                <a:gd name="T5" fmla="*/ 0 h 28"/>
                <a:gd name="T6" fmla="*/ 36573 w 30"/>
                <a:gd name="T7" fmla="*/ 0 h 28"/>
                <a:gd name="T8" fmla="*/ 14629 w 30"/>
                <a:gd name="T9" fmla="*/ 14629 h 28"/>
                <a:gd name="T10" fmla="*/ 14629 w 30"/>
                <a:gd name="T11" fmla="*/ 14629 h 28"/>
                <a:gd name="T12" fmla="*/ 0 w 30"/>
                <a:gd name="T13" fmla="*/ 34135 h 28"/>
                <a:gd name="T14" fmla="*/ 0 w 30"/>
                <a:gd name="T15" fmla="*/ 34135 h 28"/>
                <a:gd name="T16" fmla="*/ 9753 w 30"/>
                <a:gd name="T17" fmla="*/ 29259 h 28"/>
                <a:gd name="T18" fmla="*/ 20725 w 30"/>
                <a:gd name="T19" fmla="*/ 23163 h 28"/>
                <a:gd name="T20" fmla="*/ 28039 w 30"/>
                <a:gd name="T21" fmla="*/ 14629 h 28"/>
                <a:gd name="T22" fmla="*/ 35354 w 30"/>
                <a:gd name="T23" fmla="*/ 7315 h 28"/>
                <a:gd name="T24" fmla="*/ 35354 w 30"/>
                <a:gd name="T25" fmla="*/ 7315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8">
                  <a:moveTo>
                    <a:pt x="29" y="6"/>
                  </a:moveTo>
                  <a:lnTo>
                    <a:pt x="29" y="6"/>
                  </a:lnTo>
                  <a:lnTo>
                    <a:pt x="30" y="0"/>
                  </a:lnTo>
                  <a:lnTo>
                    <a:pt x="12" y="12"/>
                  </a:lnTo>
                  <a:lnTo>
                    <a:pt x="0" y="28"/>
                  </a:lnTo>
                  <a:lnTo>
                    <a:pt x="8" y="24"/>
                  </a:lnTo>
                  <a:lnTo>
                    <a:pt x="17" y="19"/>
                  </a:lnTo>
                  <a:lnTo>
                    <a:pt x="23" y="12"/>
                  </a:lnTo>
                  <a:lnTo>
                    <a:pt x="29" y="6"/>
                  </a:lnTo>
                  <a:close/>
                </a:path>
              </a:pathLst>
            </a:custGeom>
            <a:solidFill>
              <a:srgbClr val="F370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 name="Freeform 11">
              <a:extLst>
                <a:ext uri="{FF2B5EF4-FFF2-40B4-BE49-F238E27FC236}">
                  <a16:creationId xmlns:a16="http://schemas.microsoft.com/office/drawing/2014/main" id="{7720886E-C0ED-44CB-A600-AF0EAB8E70E8}"/>
                </a:ext>
              </a:extLst>
            </p:cNvPr>
            <p:cNvSpPr>
              <a:spLocks/>
            </p:cNvSpPr>
            <p:nvPr/>
          </p:nvSpPr>
          <p:spPr bwMode="auto">
            <a:xfrm flipH="1">
              <a:off x="3176164" y="2127422"/>
              <a:ext cx="14622" cy="10544"/>
            </a:xfrm>
            <a:custGeom>
              <a:avLst/>
              <a:gdLst>
                <a:gd name="T0" fmla="*/ 1219 w 5"/>
                <a:gd name="T1" fmla="*/ 1219 h 7"/>
                <a:gd name="T2" fmla="*/ 1219 w 5"/>
                <a:gd name="T3" fmla="*/ 1219 h 7"/>
                <a:gd name="T4" fmla="*/ 0 w 5"/>
                <a:gd name="T5" fmla="*/ 8533 h 7"/>
                <a:gd name="T6" fmla="*/ 0 w 5"/>
                <a:gd name="T7" fmla="*/ 8533 h 7"/>
                <a:gd name="T8" fmla="*/ 6096 w 5"/>
                <a:gd name="T9" fmla="*/ 0 h 7"/>
                <a:gd name="T10" fmla="*/ 6096 w 5"/>
                <a:gd name="T11" fmla="*/ 0 h 7"/>
                <a:gd name="T12" fmla="*/ 1219 w 5"/>
                <a:gd name="T13" fmla="*/ 1219 h 7"/>
                <a:gd name="T14" fmla="*/ 1219 w 5"/>
                <a:gd name="T15" fmla="*/ 1219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1" y="1"/>
                  </a:moveTo>
                  <a:lnTo>
                    <a:pt x="1" y="1"/>
                  </a:lnTo>
                  <a:lnTo>
                    <a:pt x="0" y="7"/>
                  </a:lnTo>
                  <a:lnTo>
                    <a:pt x="5" y="0"/>
                  </a:lnTo>
                  <a:lnTo>
                    <a:pt x="1" y="1"/>
                  </a:lnTo>
                  <a:close/>
                </a:path>
              </a:pathLst>
            </a:custGeom>
            <a:solidFill>
              <a:srgbClr val="F896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 name="Freeform 9">
              <a:extLst>
                <a:ext uri="{FF2B5EF4-FFF2-40B4-BE49-F238E27FC236}">
                  <a16:creationId xmlns:a16="http://schemas.microsoft.com/office/drawing/2014/main" id="{23097D6D-698E-44AE-BE61-EE19E2321392}"/>
                </a:ext>
              </a:extLst>
            </p:cNvPr>
            <p:cNvSpPr>
              <a:spLocks/>
            </p:cNvSpPr>
            <p:nvPr/>
          </p:nvSpPr>
          <p:spPr bwMode="auto">
            <a:xfrm flipH="1">
              <a:off x="2742143" y="2126584"/>
              <a:ext cx="2532478" cy="2018731"/>
            </a:xfrm>
            <a:custGeom>
              <a:avLst/>
              <a:gdLst>
                <a:gd name="connsiteX0" fmla="*/ 238259 w 1230645"/>
                <a:gd name="connsiteY0" fmla="*/ 1147740 h 1905650"/>
                <a:gd name="connsiteX1" fmla="*/ 225949 w 1230645"/>
                <a:gd name="connsiteY1" fmla="*/ 1189433 h 1905650"/>
                <a:gd name="connsiteX2" fmla="*/ 204634 w 1230645"/>
                <a:gd name="connsiteY2" fmla="*/ 1263329 h 1905650"/>
                <a:gd name="connsiteX3" fmla="*/ 184739 w 1230645"/>
                <a:gd name="connsiteY3" fmla="*/ 1338645 h 1905650"/>
                <a:gd name="connsiteX4" fmla="*/ 166265 w 1230645"/>
                <a:gd name="connsiteY4" fmla="*/ 1413962 h 1905650"/>
                <a:gd name="connsiteX5" fmla="*/ 150633 w 1230645"/>
                <a:gd name="connsiteY5" fmla="*/ 1489278 h 1905650"/>
                <a:gd name="connsiteX6" fmla="*/ 166265 w 1230645"/>
                <a:gd name="connsiteY6" fmla="*/ 1413961 h 1905650"/>
                <a:gd name="connsiteX7" fmla="*/ 184739 w 1230645"/>
                <a:gd name="connsiteY7" fmla="*/ 1338645 h 1905650"/>
                <a:gd name="connsiteX8" fmla="*/ 204634 w 1230645"/>
                <a:gd name="connsiteY8" fmla="*/ 1263328 h 1905650"/>
                <a:gd name="connsiteX9" fmla="*/ 225949 w 1230645"/>
                <a:gd name="connsiteY9" fmla="*/ 1189433 h 1905650"/>
                <a:gd name="connsiteX10" fmla="*/ 1018906 w 1230645"/>
                <a:gd name="connsiteY10" fmla="*/ 0 h 1905650"/>
                <a:gd name="connsiteX11" fmla="*/ 1018906 w 1230645"/>
                <a:gd name="connsiteY11" fmla="*/ 1422 h 1905650"/>
                <a:gd name="connsiteX12" fmla="*/ 1011801 w 1230645"/>
                <a:gd name="connsiteY12" fmla="*/ 11369 h 1905650"/>
                <a:gd name="connsiteX13" fmla="*/ 999011 w 1230645"/>
                <a:gd name="connsiteY13" fmla="*/ 66791 h 1905650"/>
                <a:gd name="connsiteX14" fmla="*/ 986222 w 1230645"/>
                <a:gd name="connsiteY14" fmla="*/ 123633 h 1905650"/>
                <a:gd name="connsiteX15" fmla="*/ 974853 w 1230645"/>
                <a:gd name="connsiteY15" fmla="*/ 179055 h 1905650"/>
                <a:gd name="connsiteX16" fmla="*/ 964905 w 1230645"/>
                <a:gd name="connsiteY16" fmla="*/ 235897 h 1905650"/>
                <a:gd name="connsiteX17" fmla="*/ 957800 w 1230645"/>
                <a:gd name="connsiteY17" fmla="*/ 292740 h 1905650"/>
                <a:gd name="connsiteX18" fmla="*/ 949274 w 1230645"/>
                <a:gd name="connsiteY18" fmla="*/ 349583 h 1905650"/>
                <a:gd name="connsiteX19" fmla="*/ 937905 w 1230645"/>
                <a:gd name="connsiteY19" fmla="*/ 461846 h 1905650"/>
                <a:gd name="connsiteX20" fmla="*/ 927957 w 1230645"/>
                <a:gd name="connsiteY20" fmla="*/ 576953 h 1905650"/>
                <a:gd name="connsiteX21" fmla="*/ 937904 w 1230645"/>
                <a:gd name="connsiteY21" fmla="*/ 461846 h 1905650"/>
                <a:gd name="connsiteX22" fmla="*/ 949273 w 1230645"/>
                <a:gd name="connsiteY22" fmla="*/ 349583 h 1905650"/>
                <a:gd name="connsiteX23" fmla="*/ 957799 w 1230645"/>
                <a:gd name="connsiteY23" fmla="*/ 292740 h 1905650"/>
                <a:gd name="connsiteX24" fmla="*/ 964905 w 1230645"/>
                <a:gd name="connsiteY24" fmla="*/ 235897 h 1905650"/>
                <a:gd name="connsiteX25" fmla="*/ 974852 w 1230645"/>
                <a:gd name="connsiteY25" fmla="*/ 179055 h 1905650"/>
                <a:gd name="connsiteX26" fmla="*/ 986221 w 1230645"/>
                <a:gd name="connsiteY26" fmla="*/ 123633 h 1905650"/>
                <a:gd name="connsiteX27" fmla="*/ 999011 w 1230645"/>
                <a:gd name="connsiteY27" fmla="*/ 66791 h 1905650"/>
                <a:gd name="connsiteX28" fmla="*/ 1011800 w 1230645"/>
                <a:gd name="connsiteY28" fmla="*/ 11369 h 1905650"/>
                <a:gd name="connsiteX29" fmla="*/ 1003274 w 1230645"/>
                <a:gd name="connsiteY29" fmla="*/ 19895 h 1905650"/>
                <a:gd name="connsiteX30" fmla="*/ 994747 w 1230645"/>
                <a:gd name="connsiteY30" fmla="*/ 29843 h 1905650"/>
                <a:gd name="connsiteX31" fmla="*/ 981958 w 1230645"/>
                <a:gd name="connsiteY31" fmla="*/ 36948 h 1905650"/>
                <a:gd name="connsiteX32" fmla="*/ 970589 w 1230645"/>
                <a:gd name="connsiteY32" fmla="*/ 42632 h 1905650"/>
                <a:gd name="connsiteX33" fmla="*/ 970589 w 1230645"/>
                <a:gd name="connsiteY33" fmla="*/ 42632 h 1905650"/>
                <a:gd name="connsiteX34" fmla="*/ 953537 w 1230645"/>
                <a:gd name="connsiteY34" fmla="*/ 49738 h 1905650"/>
                <a:gd name="connsiteX35" fmla="*/ 936484 w 1230645"/>
                <a:gd name="connsiteY35" fmla="*/ 54001 h 1905650"/>
                <a:gd name="connsiteX36" fmla="*/ 868273 w 1230645"/>
                <a:gd name="connsiteY36" fmla="*/ 100896 h 1905650"/>
                <a:gd name="connsiteX37" fmla="*/ 801482 w 1230645"/>
                <a:gd name="connsiteY37" fmla="*/ 147791 h 1905650"/>
                <a:gd name="connsiteX38" fmla="*/ 734692 w 1230645"/>
                <a:gd name="connsiteY38" fmla="*/ 196107 h 1905650"/>
                <a:gd name="connsiteX39" fmla="*/ 669323 w 1230645"/>
                <a:gd name="connsiteY39" fmla="*/ 245845 h 1905650"/>
                <a:gd name="connsiteX40" fmla="*/ 660797 w 1230645"/>
                <a:gd name="connsiteY40" fmla="*/ 257214 h 1905650"/>
                <a:gd name="connsiteX41" fmla="*/ 648007 w 1230645"/>
                <a:gd name="connsiteY41" fmla="*/ 284213 h 1905650"/>
                <a:gd name="connsiteX42" fmla="*/ 615323 w 1230645"/>
                <a:gd name="connsiteY42" fmla="*/ 362373 h 1905650"/>
                <a:gd name="connsiteX43" fmla="*/ 578375 w 1230645"/>
                <a:gd name="connsiteY43" fmla="*/ 453321 h 1905650"/>
                <a:gd name="connsiteX44" fmla="*/ 562743 w 1230645"/>
                <a:gd name="connsiteY44" fmla="*/ 493111 h 1905650"/>
                <a:gd name="connsiteX45" fmla="*/ 554216 w 1230645"/>
                <a:gd name="connsiteY45" fmla="*/ 522953 h 1905650"/>
                <a:gd name="connsiteX46" fmla="*/ 549954 w 1230645"/>
                <a:gd name="connsiteY46" fmla="*/ 515848 h 1905650"/>
                <a:gd name="connsiteX47" fmla="*/ 549954 w 1230645"/>
                <a:gd name="connsiteY47" fmla="*/ 505900 h 1905650"/>
                <a:gd name="connsiteX48" fmla="*/ 555638 w 1230645"/>
                <a:gd name="connsiteY48" fmla="*/ 477479 h 1905650"/>
                <a:gd name="connsiteX49" fmla="*/ 561322 w 1230645"/>
                <a:gd name="connsiteY49" fmla="*/ 440531 h 1905650"/>
                <a:gd name="connsiteX50" fmla="*/ 571269 w 1230645"/>
                <a:gd name="connsiteY50" fmla="*/ 400741 h 1905650"/>
                <a:gd name="connsiteX51" fmla="*/ 588322 w 1230645"/>
                <a:gd name="connsiteY51" fmla="*/ 332530 h 1905650"/>
                <a:gd name="connsiteX52" fmla="*/ 594006 w 1230645"/>
                <a:gd name="connsiteY52" fmla="*/ 311214 h 1905650"/>
                <a:gd name="connsiteX53" fmla="*/ 594006 w 1230645"/>
                <a:gd name="connsiteY53" fmla="*/ 306951 h 1905650"/>
                <a:gd name="connsiteX54" fmla="*/ 592586 w 1230645"/>
                <a:gd name="connsiteY54" fmla="*/ 305530 h 1905650"/>
                <a:gd name="connsiteX55" fmla="*/ 535743 w 1230645"/>
                <a:gd name="connsiteY55" fmla="*/ 351004 h 1905650"/>
                <a:gd name="connsiteX56" fmla="*/ 481742 w 1230645"/>
                <a:gd name="connsiteY56" fmla="*/ 396477 h 1905650"/>
                <a:gd name="connsiteX57" fmla="*/ 397899 w 1230645"/>
                <a:gd name="connsiteY57" fmla="*/ 470373 h 1905650"/>
                <a:gd name="connsiteX58" fmla="*/ 315477 w 1230645"/>
                <a:gd name="connsiteY58" fmla="*/ 547110 h 1905650"/>
                <a:gd name="connsiteX59" fmla="*/ 245845 w 1230645"/>
                <a:gd name="connsiteY59" fmla="*/ 615322 h 1905650"/>
                <a:gd name="connsiteX60" fmla="*/ 181897 w 1230645"/>
                <a:gd name="connsiteY60" fmla="*/ 682112 h 1905650"/>
                <a:gd name="connsiteX61" fmla="*/ 117948 w 1230645"/>
                <a:gd name="connsiteY61" fmla="*/ 753166 h 1905650"/>
                <a:gd name="connsiteX62" fmla="*/ 56843 w 1230645"/>
                <a:gd name="connsiteY62" fmla="*/ 825639 h 1905650"/>
                <a:gd name="connsiteX63" fmla="*/ 43943 w 1230645"/>
                <a:gd name="connsiteY63" fmla="*/ 926691 h 1905650"/>
                <a:gd name="connsiteX64" fmla="*/ 80254 w 1230645"/>
                <a:gd name="connsiteY64" fmla="*/ 1168781 h 1905650"/>
                <a:gd name="connsiteX65" fmla="*/ 27725 w 1230645"/>
                <a:gd name="connsiteY65" fmla="*/ 1053728 h 1905650"/>
                <a:gd name="connsiteX66" fmla="*/ 22737 w 1230645"/>
                <a:gd name="connsiteY66" fmla="*/ 1092800 h 1905650"/>
                <a:gd name="connsiteX67" fmla="*/ 11369 w 1230645"/>
                <a:gd name="connsiteY67" fmla="*/ 1175222 h 1905650"/>
                <a:gd name="connsiteX68" fmla="*/ 11369 w 1230645"/>
                <a:gd name="connsiteY68" fmla="*/ 1266170 h 1905650"/>
                <a:gd name="connsiteX69" fmla="*/ 9947 w 1230645"/>
                <a:gd name="connsiteY69" fmla="*/ 1355698 h 1905650"/>
                <a:gd name="connsiteX70" fmla="*/ 4263 w 1230645"/>
                <a:gd name="connsiteY70" fmla="*/ 1539015 h 1905650"/>
                <a:gd name="connsiteX71" fmla="*/ 0 w 1230645"/>
                <a:gd name="connsiteY71" fmla="*/ 1722333 h 1905650"/>
                <a:gd name="connsiteX72" fmla="*/ 0 w 1230645"/>
                <a:gd name="connsiteY72" fmla="*/ 1814702 h 1905650"/>
                <a:gd name="connsiteX73" fmla="*/ 0 w 1230645"/>
                <a:gd name="connsiteY73" fmla="*/ 1905650 h 1905650"/>
                <a:gd name="connsiteX74" fmla="*/ 105159 w 1230645"/>
                <a:gd name="connsiteY74" fmla="*/ 1796228 h 1905650"/>
                <a:gd name="connsiteX75" fmla="*/ 395057 w 1230645"/>
                <a:gd name="connsiteY75" fmla="*/ 1485015 h 1905650"/>
                <a:gd name="connsiteX76" fmla="*/ 395057 w 1230645"/>
                <a:gd name="connsiteY76" fmla="*/ 1485014 h 1905650"/>
                <a:gd name="connsiteX77" fmla="*/ 653691 w 1230645"/>
                <a:gd name="connsiteY77" fmla="*/ 1205065 h 1905650"/>
                <a:gd name="connsiteX78" fmla="*/ 913746 w 1230645"/>
                <a:gd name="connsiteY78" fmla="*/ 919430 h 1905650"/>
                <a:gd name="connsiteX79" fmla="*/ 916589 w 1230645"/>
                <a:gd name="connsiteY79" fmla="*/ 804324 h 1905650"/>
                <a:gd name="connsiteX80" fmla="*/ 913747 w 1230645"/>
                <a:gd name="connsiteY80" fmla="*/ 919430 h 1905650"/>
                <a:gd name="connsiteX81" fmla="*/ 1215014 w 1230645"/>
                <a:gd name="connsiteY81" fmla="*/ 581216 h 1905650"/>
                <a:gd name="connsiteX82" fmla="*/ 1230645 w 1230645"/>
                <a:gd name="connsiteY82" fmla="*/ 466110 h 190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30645" h="1905650">
                  <a:moveTo>
                    <a:pt x="238259" y="1147740"/>
                  </a:moveTo>
                  <a:lnTo>
                    <a:pt x="225949" y="1189433"/>
                  </a:lnTo>
                  <a:lnTo>
                    <a:pt x="204634" y="1263329"/>
                  </a:lnTo>
                  <a:lnTo>
                    <a:pt x="184739" y="1338645"/>
                  </a:lnTo>
                  <a:lnTo>
                    <a:pt x="166265" y="1413962"/>
                  </a:lnTo>
                  <a:lnTo>
                    <a:pt x="150633" y="1489278"/>
                  </a:lnTo>
                  <a:lnTo>
                    <a:pt x="166265" y="1413961"/>
                  </a:lnTo>
                  <a:lnTo>
                    <a:pt x="184739" y="1338645"/>
                  </a:lnTo>
                  <a:lnTo>
                    <a:pt x="204634" y="1263328"/>
                  </a:lnTo>
                  <a:lnTo>
                    <a:pt x="225949" y="1189433"/>
                  </a:lnTo>
                  <a:close/>
                  <a:moveTo>
                    <a:pt x="1018906" y="0"/>
                  </a:moveTo>
                  <a:lnTo>
                    <a:pt x="1018906" y="1422"/>
                  </a:lnTo>
                  <a:lnTo>
                    <a:pt x="1011801" y="11369"/>
                  </a:lnTo>
                  <a:lnTo>
                    <a:pt x="999011" y="66791"/>
                  </a:lnTo>
                  <a:lnTo>
                    <a:pt x="986222" y="123633"/>
                  </a:lnTo>
                  <a:lnTo>
                    <a:pt x="974853" y="179055"/>
                  </a:lnTo>
                  <a:lnTo>
                    <a:pt x="964905" y="235897"/>
                  </a:lnTo>
                  <a:lnTo>
                    <a:pt x="957800" y="292740"/>
                  </a:lnTo>
                  <a:lnTo>
                    <a:pt x="949274" y="349583"/>
                  </a:lnTo>
                  <a:lnTo>
                    <a:pt x="937905" y="461846"/>
                  </a:lnTo>
                  <a:lnTo>
                    <a:pt x="927957" y="576953"/>
                  </a:lnTo>
                  <a:lnTo>
                    <a:pt x="937904" y="461846"/>
                  </a:lnTo>
                  <a:lnTo>
                    <a:pt x="949273" y="349583"/>
                  </a:lnTo>
                  <a:lnTo>
                    <a:pt x="957799" y="292740"/>
                  </a:lnTo>
                  <a:lnTo>
                    <a:pt x="964905" y="235897"/>
                  </a:lnTo>
                  <a:lnTo>
                    <a:pt x="974852" y="179055"/>
                  </a:lnTo>
                  <a:lnTo>
                    <a:pt x="986221" y="123633"/>
                  </a:lnTo>
                  <a:lnTo>
                    <a:pt x="999011" y="66791"/>
                  </a:lnTo>
                  <a:lnTo>
                    <a:pt x="1011800" y="11369"/>
                  </a:lnTo>
                  <a:lnTo>
                    <a:pt x="1003274" y="19895"/>
                  </a:lnTo>
                  <a:lnTo>
                    <a:pt x="994747" y="29843"/>
                  </a:lnTo>
                  <a:lnTo>
                    <a:pt x="981958" y="36948"/>
                  </a:lnTo>
                  <a:lnTo>
                    <a:pt x="970589" y="42632"/>
                  </a:lnTo>
                  <a:lnTo>
                    <a:pt x="970589" y="42632"/>
                  </a:lnTo>
                  <a:lnTo>
                    <a:pt x="953537" y="49738"/>
                  </a:lnTo>
                  <a:lnTo>
                    <a:pt x="936484" y="54001"/>
                  </a:lnTo>
                  <a:lnTo>
                    <a:pt x="868273" y="100896"/>
                  </a:lnTo>
                  <a:lnTo>
                    <a:pt x="801482" y="147791"/>
                  </a:lnTo>
                  <a:lnTo>
                    <a:pt x="734692" y="196107"/>
                  </a:lnTo>
                  <a:lnTo>
                    <a:pt x="669323" y="245845"/>
                  </a:lnTo>
                  <a:lnTo>
                    <a:pt x="660797" y="257214"/>
                  </a:lnTo>
                  <a:lnTo>
                    <a:pt x="648007" y="284213"/>
                  </a:lnTo>
                  <a:lnTo>
                    <a:pt x="615323" y="362373"/>
                  </a:lnTo>
                  <a:lnTo>
                    <a:pt x="578375" y="453321"/>
                  </a:lnTo>
                  <a:lnTo>
                    <a:pt x="562743" y="493111"/>
                  </a:lnTo>
                  <a:lnTo>
                    <a:pt x="554216" y="522953"/>
                  </a:lnTo>
                  <a:lnTo>
                    <a:pt x="549954" y="515848"/>
                  </a:lnTo>
                  <a:lnTo>
                    <a:pt x="549954" y="505900"/>
                  </a:lnTo>
                  <a:lnTo>
                    <a:pt x="555638" y="477479"/>
                  </a:lnTo>
                  <a:lnTo>
                    <a:pt x="561322" y="440531"/>
                  </a:lnTo>
                  <a:lnTo>
                    <a:pt x="571269" y="400741"/>
                  </a:lnTo>
                  <a:lnTo>
                    <a:pt x="588322" y="332530"/>
                  </a:lnTo>
                  <a:lnTo>
                    <a:pt x="594006" y="311214"/>
                  </a:lnTo>
                  <a:lnTo>
                    <a:pt x="594006" y="306951"/>
                  </a:lnTo>
                  <a:lnTo>
                    <a:pt x="592586" y="305530"/>
                  </a:lnTo>
                  <a:lnTo>
                    <a:pt x="535743" y="351004"/>
                  </a:lnTo>
                  <a:lnTo>
                    <a:pt x="481742" y="396477"/>
                  </a:lnTo>
                  <a:lnTo>
                    <a:pt x="397899" y="470373"/>
                  </a:lnTo>
                  <a:lnTo>
                    <a:pt x="315477" y="547110"/>
                  </a:lnTo>
                  <a:lnTo>
                    <a:pt x="245845" y="615322"/>
                  </a:lnTo>
                  <a:lnTo>
                    <a:pt x="181897" y="682112"/>
                  </a:lnTo>
                  <a:lnTo>
                    <a:pt x="117948" y="753166"/>
                  </a:lnTo>
                  <a:lnTo>
                    <a:pt x="56843" y="825639"/>
                  </a:lnTo>
                  <a:lnTo>
                    <a:pt x="43943" y="926691"/>
                  </a:lnTo>
                  <a:lnTo>
                    <a:pt x="80254" y="1168781"/>
                  </a:lnTo>
                  <a:lnTo>
                    <a:pt x="27725" y="1053728"/>
                  </a:lnTo>
                  <a:lnTo>
                    <a:pt x="22737" y="1092800"/>
                  </a:lnTo>
                  <a:lnTo>
                    <a:pt x="11369" y="1175222"/>
                  </a:lnTo>
                  <a:lnTo>
                    <a:pt x="11369" y="1266170"/>
                  </a:lnTo>
                  <a:lnTo>
                    <a:pt x="9947" y="1355698"/>
                  </a:lnTo>
                  <a:lnTo>
                    <a:pt x="4263" y="1539015"/>
                  </a:lnTo>
                  <a:lnTo>
                    <a:pt x="0" y="1722333"/>
                  </a:lnTo>
                  <a:lnTo>
                    <a:pt x="0" y="1814702"/>
                  </a:lnTo>
                  <a:lnTo>
                    <a:pt x="0" y="1905650"/>
                  </a:lnTo>
                  <a:lnTo>
                    <a:pt x="105159" y="1796228"/>
                  </a:lnTo>
                  <a:lnTo>
                    <a:pt x="395057" y="1485015"/>
                  </a:lnTo>
                  <a:lnTo>
                    <a:pt x="395057" y="1485014"/>
                  </a:lnTo>
                  <a:lnTo>
                    <a:pt x="653691" y="1205065"/>
                  </a:lnTo>
                  <a:lnTo>
                    <a:pt x="913746" y="919430"/>
                  </a:lnTo>
                  <a:lnTo>
                    <a:pt x="916589" y="804324"/>
                  </a:lnTo>
                  <a:lnTo>
                    <a:pt x="913747" y="919430"/>
                  </a:lnTo>
                  <a:lnTo>
                    <a:pt x="1215014" y="581216"/>
                  </a:lnTo>
                  <a:lnTo>
                    <a:pt x="1230645" y="466110"/>
                  </a:lnTo>
                  <a:close/>
                </a:path>
              </a:pathLst>
            </a:custGeom>
            <a:solidFill>
              <a:schemeClr val="accent4"/>
            </a:solidFill>
            <a:ln>
              <a:noFill/>
            </a:ln>
          </p:spPr>
          <p:txBody>
            <a:bodyPr/>
            <a:lstStyle/>
            <a:p>
              <a:pPr fontAlgn="auto">
                <a:spcBef>
                  <a:spcPts val="0"/>
                </a:spcBef>
                <a:spcAft>
                  <a:spcPts val="0"/>
                </a:spcAft>
                <a:defRPr/>
              </a:pPr>
              <a:endParaRPr lang="en-AU">
                <a:latin typeface="+mn-lt"/>
              </a:endParaRPr>
            </a:p>
          </p:txBody>
        </p:sp>
        <p:sp>
          <p:nvSpPr>
            <p:cNvPr id="63" name="Freeform 36">
              <a:extLst>
                <a:ext uri="{FF2B5EF4-FFF2-40B4-BE49-F238E27FC236}">
                  <a16:creationId xmlns:a16="http://schemas.microsoft.com/office/drawing/2014/main" id="{81E632A2-0208-41BD-B114-B86D9E170EF4}"/>
                </a:ext>
              </a:extLst>
            </p:cNvPr>
            <p:cNvSpPr>
              <a:spLocks/>
            </p:cNvSpPr>
            <p:nvPr/>
          </p:nvSpPr>
          <p:spPr bwMode="auto">
            <a:xfrm flipH="1">
              <a:off x="649596" y="1481138"/>
              <a:ext cx="2123019" cy="1260933"/>
            </a:xfrm>
            <a:custGeom>
              <a:avLst/>
              <a:gdLst>
                <a:gd name="T0" fmla="*/ 858255 w 1031695"/>
                <a:gd name="T1" fmla="*/ 0 h 1189433"/>
                <a:gd name="T2" fmla="*/ 844845 w 1031695"/>
                <a:gd name="T3" fmla="*/ 1220 h 1189433"/>
                <a:gd name="T4" fmla="*/ 832654 w 1031695"/>
                <a:gd name="T5" fmla="*/ 6096 h 1189433"/>
                <a:gd name="T6" fmla="*/ 759507 w 1031695"/>
                <a:gd name="T7" fmla="*/ 34135 h 1189433"/>
                <a:gd name="T8" fmla="*/ 672949 w 1031695"/>
                <a:gd name="T9" fmla="*/ 71928 h 1189433"/>
                <a:gd name="T10" fmla="*/ 574202 w 1031695"/>
                <a:gd name="T11" fmla="*/ 117035 h 1189433"/>
                <a:gd name="T12" fmla="*/ 495191 w 1031695"/>
                <a:gd name="T13" fmla="*/ 154321 h 1189433"/>
                <a:gd name="T14" fmla="*/ 428548 w 1031695"/>
                <a:gd name="T15" fmla="*/ 297585 h 1189433"/>
                <a:gd name="T16" fmla="*/ 438795 w 1031695"/>
                <a:gd name="T17" fmla="*/ 181690 h 1189433"/>
                <a:gd name="T18" fmla="*/ 377925 w 1031695"/>
                <a:gd name="T19" fmla="*/ 212126 h 1189433"/>
                <a:gd name="T20" fmla="*/ 284053 w 1031695"/>
                <a:gd name="T21" fmla="*/ 259671 h 1189433"/>
                <a:gd name="T22" fmla="*/ 186524 w 1031695"/>
                <a:gd name="T23" fmla="*/ 312092 h 1189433"/>
                <a:gd name="T24" fmla="*/ 87776 w 1031695"/>
                <a:gd name="T25" fmla="*/ 366953 h 1189433"/>
                <a:gd name="T26" fmla="*/ 14630 w 1031695"/>
                <a:gd name="T27" fmla="*/ 925306 h 1189433"/>
                <a:gd name="T28" fmla="*/ 13410 w 1031695"/>
                <a:gd name="T29" fmla="*/ 921648 h 1189433"/>
                <a:gd name="T30" fmla="*/ 0 w 1031695"/>
                <a:gd name="T31" fmla="*/ 1020396 h 1189433"/>
                <a:gd name="T32" fmla="*/ 268205 w 1031695"/>
                <a:gd name="T33" fmla="*/ 718056 h 1189433"/>
                <a:gd name="T34" fmla="*/ 338913 w 1031695"/>
                <a:gd name="T35" fmla="*/ 637595 h 1189433"/>
                <a:gd name="T36" fmla="*/ 614432 w 1031695"/>
                <a:gd name="T37" fmla="*/ 319408 h 1189433"/>
                <a:gd name="T38" fmla="*/ 885075 w 1031695"/>
                <a:gd name="T39" fmla="*/ 6096 h 1189433"/>
                <a:gd name="T40" fmla="*/ 872884 w 1031695"/>
                <a:gd name="T41" fmla="*/ 1220 h 11894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31695" h="1189433">
                  <a:moveTo>
                    <a:pt x="1000432" y="0"/>
                  </a:moveTo>
                  <a:lnTo>
                    <a:pt x="984800" y="1422"/>
                  </a:lnTo>
                  <a:lnTo>
                    <a:pt x="970590" y="7106"/>
                  </a:lnTo>
                  <a:lnTo>
                    <a:pt x="885326" y="39790"/>
                  </a:lnTo>
                  <a:lnTo>
                    <a:pt x="784429" y="83843"/>
                  </a:lnTo>
                  <a:lnTo>
                    <a:pt x="669323" y="136423"/>
                  </a:lnTo>
                  <a:lnTo>
                    <a:pt x="577224" y="179885"/>
                  </a:lnTo>
                  <a:lnTo>
                    <a:pt x="499540" y="346882"/>
                  </a:lnTo>
                  <a:lnTo>
                    <a:pt x="511485" y="211789"/>
                  </a:lnTo>
                  <a:lnTo>
                    <a:pt x="440531" y="247266"/>
                  </a:lnTo>
                  <a:lnTo>
                    <a:pt x="331109" y="302688"/>
                  </a:lnTo>
                  <a:lnTo>
                    <a:pt x="217423" y="363793"/>
                  </a:lnTo>
                  <a:lnTo>
                    <a:pt x="102317" y="427742"/>
                  </a:lnTo>
                  <a:lnTo>
                    <a:pt x="17053" y="1078590"/>
                  </a:lnTo>
                  <a:lnTo>
                    <a:pt x="15631" y="1074327"/>
                  </a:lnTo>
                  <a:lnTo>
                    <a:pt x="0" y="1189433"/>
                  </a:lnTo>
                  <a:lnTo>
                    <a:pt x="312635" y="837008"/>
                  </a:lnTo>
                  <a:lnTo>
                    <a:pt x="395057" y="743218"/>
                  </a:lnTo>
                  <a:lnTo>
                    <a:pt x="716218" y="372320"/>
                  </a:lnTo>
                  <a:lnTo>
                    <a:pt x="1031695" y="7106"/>
                  </a:lnTo>
                  <a:lnTo>
                    <a:pt x="1017484" y="1422"/>
                  </a:lnTo>
                  <a:lnTo>
                    <a:pt x="1000432" y="0"/>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 name="Freeform 34">
              <a:extLst>
                <a:ext uri="{FF2B5EF4-FFF2-40B4-BE49-F238E27FC236}">
                  <a16:creationId xmlns:a16="http://schemas.microsoft.com/office/drawing/2014/main" id="{1BB58E4E-8DF4-425C-AE29-47032A30E451}"/>
                </a:ext>
              </a:extLst>
            </p:cNvPr>
            <p:cNvSpPr>
              <a:spLocks/>
            </p:cNvSpPr>
            <p:nvPr/>
          </p:nvSpPr>
          <p:spPr bwMode="auto">
            <a:xfrm flipH="1">
              <a:off x="6071189" y="4675362"/>
              <a:ext cx="2615611" cy="1331738"/>
            </a:xfrm>
            <a:custGeom>
              <a:avLst/>
              <a:gdLst>
                <a:gd name="T0" fmla="*/ 1035026 w 1271073"/>
                <a:gd name="T1" fmla="*/ 0 h 1256223"/>
                <a:gd name="T2" fmla="*/ 872884 w 1271073"/>
                <a:gd name="T3" fmla="*/ 165799 h 1256223"/>
                <a:gd name="T4" fmla="*/ 714400 w 1271073"/>
                <a:gd name="T5" fmla="*/ 327941 h 1256223"/>
                <a:gd name="T6" fmla="*/ 559572 w 1271073"/>
                <a:gd name="T7" fmla="*/ 482768 h 1256223"/>
                <a:gd name="T8" fmla="*/ 408403 w 1271073"/>
                <a:gd name="T9" fmla="*/ 633938 h 1256223"/>
                <a:gd name="T10" fmla="*/ 0 w 1271073"/>
                <a:gd name="T11" fmla="*/ 1077694 h 1256223"/>
                <a:gd name="T12" fmla="*/ 302641 w 1271073"/>
                <a:gd name="T13" fmla="*/ 947353 h 1256223"/>
                <a:gd name="T14" fmla="*/ 547435 w 1271073"/>
                <a:gd name="T15" fmla="*/ 638860 h 1256223"/>
                <a:gd name="T16" fmla="*/ 771614 w 1271073"/>
                <a:gd name="T17" fmla="*/ 379219 h 1256223"/>
                <a:gd name="T18" fmla="*/ 1001217 w 1271073"/>
                <a:gd name="T19" fmla="*/ 113298 h 1256223"/>
                <a:gd name="T20" fmla="*/ 1090434 w 1271073"/>
                <a:gd name="T21" fmla="*/ 7555 h 1256223"/>
                <a:gd name="T22" fmla="*/ 1075257 w 1271073"/>
                <a:gd name="T23" fmla="*/ 4876 h 1256223"/>
                <a:gd name="T24" fmla="*/ 1055751 w 1271073"/>
                <a:gd name="T25" fmla="*/ 2438 h 12562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71073" h="1256223">
                  <a:moveTo>
                    <a:pt x="1206486" y="0"/>
                  </a:moveTo>
                  <a:lnTo>
                    <a:pt x="1017484" y="193265"/>
                  </a:lnTo>
                  <a:lnTo>
                    <a:pt x="832746" y="382267"/>
                  </a:lnTo>
                  <a:lnTo>
                    <a:pt x="652270" y="562743"/>
                  </a:lnTo>
                  <a:lnTo>
                    <a:pt x="476058" y="738955"/>
                  </a:lnTo>
                  <a:lnTo>
                    <a:pt x="0" y="1256223"/>
                  </a:lnTo>
                  <a:lnTo>
                    <a:pt x="352776" y="1104290"/>
                  </a:lnTo>
                  <a:lnTo>
                    <a:pt x="638122" y="744692"/>
                  </a:lnTo>
                  <a:lnTo>
                    <a:pt x="899438" y="442040"/>
                  </a:lnTo>
                  <a:lnTo>
                    <a:pt x="1167077" y="132067"/>
                  </a:lnTo>
                  <a:lnTo>
                    <a:pt x="1271073" y="8806"/>
                  </a:lnTo>
                  <a:lnTo>
                    <a:pt x="1253382" y="5684"/>
                  </a:lnTo>
                  <a:lnTo>
                    <a:pt x="1230645" y="2842"/>
                  </a:lnTo>
                  <a:lnTo>
                    <a:pt x="1206486" y="0"/>
                  </a:lnTo>
                  <a:close/>
                </a:path>
              </a:pathLst>
            </a:custGeom>
            <a:solidFill>
              <a:srgbClr val="4918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 name="Freeform 12">
              <a:extLst>
                <a:ext uri="{FF2B5EF4-FFF2-40B4-BE49-F238E27FC236}">
                  <a16:creationId xmlns:a16="http://schemas.microsoft.com/office/drawing/2014/main" id="{E73E42C4-AFA6-435A-A310-F9776278989E}"/>
                </a:ext>
              </a:extLst>
            </p:cNvPr>
            <p:cNvSpPr>
              <a:spLocks/>
            </p:cNvSpPr>
            <p:nvPr/>
          </p:nvSpPr>
          <p:spPr bwMode="auto">
            <a:xfrm flipH="1">
              <a:off x="2288963" y="3599924"/>
              <a:ext cx="3682562" cy="1124134"/>
            </a:xfrm>
            <a:custGeom>
              <a:avLst/>
              <a:gdLst>
                <a:gd name="connsiteX0" fmla="*/ 875383 w 1790544"/>
                <a:gd name="connsiteY0" fmla="*/ 511533 h 1061537"/>
                <a:gd name="connsiteX1" fmla="*/ 876799 w 1790544"/>
                <a:gd name="connsiteY1" fmla="*/ 511585 h 1061537"/>
                <a:gd name="connsiteX2" fmla="*/ 876798 w 1790544"/>
                <a:gd name="connsiteY2" fmla="*/ 511585 h 1061537"/>
                <a:gd name="connsiteX3" fmla="*/ 1020326 w 1790544"/>
                <a:gd name="connsiteY3" fmla="*/ 0 h 1061537"/>
                <a:gd name="connsiteX4" fmla="*/ 956378 w 1790544"/>
                <a:gd name="connsiteY4" fmla="*/ 0 h 1061537"/>
                <a:gd name="connsiteX5" fmla="*/ 945010 w 1790544"/>
                <a:gd name="connsiteY5" fmla="*/ 0 h 1061537"/>
                <a:gd name="connsiteX6" fmla="*/ 932220 w 1790544"/>
                <a:gd name="connsiteY6" fmla="*/ 1422 h 1061537"/>
                <a:gd name="connsiteX7" fmla="*/ 724744 w 1790544"/>
                <a:gd name="connsiteY7" fmla="*/ 227371 h 1061537"/>
                <a:gd name="connsiteX8" fmla="*/ 520111 w 1790544"/>
                <a:gd name="connsiteY8" fmla="*/ 446215 h 1061537"/>
                <a:gd name="connsiteX9" fmla="*/ 559900 w 1790544"/>
                <a:gd name="connsiteY9" fmla="*/ 459005 h 1061537"/>
                <a:gd name="connsiteX10" fmla="*/ 601112 w 1790544"/>
                <a:gd name="connsiteY10" fmla="*/ 471795 h 1061537"/>
                <a:gd name="connsiteX11" fmla="*/ 639480 w 1790544"/>
                <a:gd name="connsiteY11" fmla="*/ 481743 h 1061537"/>
                <a:gd name="connsiteX12" fmla="*/ 601111 w 1790544"/>
                <a:gd name="connsiteY12" fmla="*/ 471795 h 1061537"/>
                <a:gd name="connsiteX13" fmla="*/ 559900 w 1790544"/>
                <a:gd name="connsiteY13" fmla="*/ 459005 h 1061537"/>
                <a:gd name="connsiteX14" fmla="*/ 520110 w 1790544"/>
                <a:gd name="connsiteY14" fmla="*/ 446215 h 1061537"/>
                <a:gd name="connsiteX15" fmla="*/ 237318 w 1790544"/>
                <a:gd name="connsiteY15" fmla="*/ 744640 h 1061537"/>
                <a:gd name="connsiteX16" fmla="*/ 0 w 1790544"/>
                <a:gd name="connsiteY16" fmla="*/ 993326 h 1061537"/>
                <a:gd name="connsiteX17" fmla="*/ 24158 w 1790544"/>
                <a:gd name="connsiteY17" fmla="*/ 996168 h 1061537"/>
                <a:gd name="connsiteX18" fmla="*/ 46895 w 1790544"/>
                <a:gd name="connsiteY18" fmla="*/ 999010 h 1061537"/>
                <a:gd name="connsiteX19" fmla="*/ 71053 w 1790544"/>
                <a:gd name="connsiteY19" fmla="*/ 1003274 h 1061537"/>
                <a:gd name="connsiteX20" fmla="*/ 93791 w 1790544"/>
                <a:gd name="connsiteY20" fmla="*/ 1010379 h 1061537"/>
                <a:gd name="connsiteX21" fmla="*/ 116528 w 1790544"/>
                <a:gd name="connsiteY21" fmla="*/ 1020327 h 1061537"/>
                <a:gd name="connsiteX22" fmla="*/ 139265 w 1790544"/>
                <a:gd name="connsiteY22" fmla="*/ 1028853 h 1061537"/>
                <a:gd name="connsiteX23" fmla="*/ 160580 w 1790544"/>
                <a:gd name="connsiteY23" fmla="*/ 1043064 h 1061537"/>
                <a:gd name="connsiteX24" fmla="*/ 179055 w 1790544"/>
                <a:gd name="connsiteY24" fmla="*/ 1060117 h 1061537"/>
                <a:gd name="connsiteX25" fmla="*/ 223107 w 1790544"/>
                <a:gd name="connsiteY25" fmla="*/ 1061537 h 1061537"/>
                <a:gd name="connsiteX26" fmla="*/ 265739 w 1790544"/>
                <a:gd name="connsiteY26" fmla="*/ 1061537 h 1061537"/>
                <a:gd name="connsiteX27" fmla="*/ 308371 w 1790544"/>
                <a:gd name="connsiteY27" fmla="*/ 1061537 h 1061537"/>
                <a:gd name="connsiteX28" fmla="*/ 349583 w 1790544"/>
                <a:gd name="connsiteY28" fmla="*/ 1060117 h 1061537"/>
                <a:gd name="connsiteX29" fmla="*/ 392215 w 1790544"/>
                <a:gd name="connsiteY29" fmla="*/ 1058695 h 1061537"/>
                <a:gd name="connsiteX30" fmla="*/ 433425 w 1790544"/>
                <a:gd name="connsiteY30" fmla="*/ 1054432 h 1061537"/>
                <a:gd name="connsiteX31" fmla="*/ 473215 w 1790544"/>
                <a:gd name="connsiteY31" fmla="*/ 1050169 h 1061537"/>
                <a:gd name="connsiteX32" fmla="*/ 514426 w 1790544"/>
                <a:gd name="connsiteY32" fmla="*/ 1043064 h 1061537"/>
                <a:gd name="connsiteX33" fmla="*/ 554216 w 1790544"/>
                <a:gd name="connsiteY33" fmla="*/ 1037380 h 1061537"/>
                <a:gd name="connsiteX34" fmla="*/ 592585 w 1790544"/>
                <a:gd name="connsiteY34" fmla="*/ 1028853 h 1061537"/>
                <a:gd name="connsiteX35" fmla="*/ 632375 w 1790544"/>
                <a:gd name="connsiteY35" fmla="*/ 1020327 h 1061537"/>
                <a:gd name="connsiteX36" fmla="*/ 670744 w 1790544"/>
                <a:gd name="connsiteY36" fmla="*/ 1010379 h 1061537"/>
                <a:gd name="connsiteX37" fmla="*/ 707691 w 1790544"/>
                <a:gd name="connsiteY37" fmla="*/ 999010 h 1061537"/>
                <a:gd name="connsiteX38" fmla="*/ 747481 w 1790544"/>
                <a:gd name="connsiteY38" fmla="*/ 987642 h 1061537"/>
                <a:gd name="connsiteX39" fmla="*/ 784429 w 1790544"/>
                <a:gd name="connsiteY39" fmla="*/ 974853 h 1061537"/>
                <a:gd name="connsiteX40" fmla="*/ 821377 w 1790544"/>
                <a:gd name="connsiteY40" fmla="*/ 960642 h 1061537"/>
                <a:gd name="connsiteX41" fmla="*/ 545690 w 1790544"/>
                <a:gd name="connsiteY41" fmla="*/ 804324 h 1061537"/>
                <a:gd name="connsiteX42" fmla="*/ 585480 w 1790544"/>
                <a:gd name="connsiteY42" fmla="*/ 802903 h 1061537"/>
                <a:gd name="connsiteX43" fmla="*/ 847444 w 1790544"/>
                <a:gd name="connsiteY43" fmla="*/ 793128 h 1061537"/>
                <a:gd name="connsiteX44" fmla="*/ 807634 w 1790544"/>
                <a:gd name="connsiteY44" fmla="*/ 762431 h 1061537"/>
                <a:gd name="connsiteX45" fmla="*/ 912319 w 1790544"/>
                <a:gd name="connsiteY45" fmla="*/ 790708 h 1061537"/>
                <a:gd name="connsiteX46" fmla="*/ 1156748 w 1790544"/>
                <a:gd name="connsiteY46" fmla="*/ 781587 h 1061537"/>
                <a:gd name="connsiteX47" fmla="*/ 1196538 w 1790544"/>
                <a:gd name="connsiteY47" fmla="*/ 754587 h 1061537"/>
                <a:gd name="connsiteX48" fmla="*/ 1236328 w 1790544"/>
                <a:gd name="connsiteY48" fmla="*/ 724745 h 1061537"/>
                <a:gd name="connsiteX49" fmla="*/ 1274697 w 1790544"/>
                <a:gd name="connsiteY49" fmla="*/ 696323 h 1061537"/>
                <a:gd name="connsiteX50" fmla="*/ 1311644 w 1790544"/>
                <a:gd name="connsiteY50" fmla="*/ 663638 h 1061537"/>
                <a:gd name="connsiteX51" fmla="*/ 1348592 w 1790544"/>
                <a:gd name="connsiteY51" fmla="*/ 633796 h 1061537"/>
                <a:gd name="connsiteX52" fmla="*/ 1385540 w 1790544"/>
                <a:gd name="connsiteY52" fmla="*/ 599691 h 1061537"/>
                <a:gd name="connsiteX53" fmla="*/ 1421067 w 1790544"/>
                <a:gd name="connsiteY53" fmla="*/ 565585 h 1061537"/>
                <a:gd name="connsiteX54" fmla="*/ 1456593 w 1790544"/>
                <a:gd name="connsiteY54" fmla="*/ 532900 h 1061537"/>
                <a:gd name="connsiteX55" fmla="*/ 1490699 w 1790544"/>
                <a:gd name="connsiteY55" fmla="*/ 497374 h 1061537"/>
                <a:gd name="connsiteX56" fmla="*/ 1524804 w 1790544"/>
                <a:gd name="connsiteY56" fmla="*/ 461848 h 1061537"/>
                <a:gd name="connsiteX57" fmla="*/ 1591595 w 1790544"/>
                <a:gd name="connsiteY57" fmla="*/ 386531 h 1061537"/>
                <a:gd name="connsiteX58" fmla="*/ 1629068 w 1790544"/>
                <a:gd name="connsiteY58" fmla="*/ 340730 h 1061537"/>
                <a:gd name="connsiteX59" fmla="*/ 1596711 w 1790544"/>
                <a:gd name="connsiteY59" fmla="*/ 319108 h 1061537"/>
                <a:gd name="connsiteX60" fmla="*/ 1680232 w 1790544"/>
                <a:gd name="connsiteY60" fmla="*/ 277511 h 1061537"/>
                <a:gd name="connsiteX61" fmla="*/ 1718069 w 1790544"/>
                <a:gd name="connsiteY61" fmla="*/ 230214 h 1061537"/>
                <a:gd name="connsiteX62" fmla="*/ 1718070 w 1790544"/>
                <a:gd name="connsiteY62" fmla="*/ 230213 h 1061537"/>
                <a:gd name="connsiteX63" fmla="*/ 1753596 w 1790544"/>
                <a:gd name="connsiteY63" fmla="*/ 180476 h 1061537"/>
                <a:gd name="connsiteX64" fmla="*/ 1790544 w 1790544"/>
                <a:gd name="connsiteY64" fmla="*/ 130738 h 1061537"/>
                <a:gd name="connsiteX65" fmla="*/ 1429593 w 1790544"/>
                <a:gd name="connsiteY65" fmla="*/ 31264 h 1061537"/>
                <a:gd name="connsiteX66" fmla="*/ 1436699 w 1790544"/>
                <a:gd name="connsiteY66" fmla="*/ 29843 h 1061537"/>
                <a:gd name="connsiteX67" fmla="*/ 1377014 w 1790544"/>
                <a:gd name="connsiteY67" fmla="*/ 25579 h 1061537"/>
                <a:gd name="connsiteX68" fmla="*/ 1318750 w 1790544"/>
                <a:gd name="connsiteY68" fmla="*/ 21317 h 1061537"/>
                <a:gd name="connsiteX69" fmla="*/ 1202223 w 1790544"/>
                <a:gd name="connsiteY69" fmla="*/ 11369 h 1061537"/>
                <a:gd name="connsiteX70" fmla="*/ 1142538 w 1790544"/>
                <a:gd name="connsiteY70" fmla="*/ 7106 h 1061537"/>
                <a:gd name="connsiteX71" fmla="*/ 1081432 w 1790544"/>
                <a:gd name="connsiteY71" fmla="*/ 4264 h 106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790544" h="1061537">
                  <a:moveTo>
                    <a:pt x="875383" y="511533"/>
                  </a:moveTo>
                  <a:lnTo>
                    <a:pt x="876799" y="511585"/>
                  </a:lnTo>
                  <a:lnTo>
                    <a:pt x="876798" y="511585"/>
                  </a:lnTo>
                  <a:close/>
                  <a:moveTo>
                    <a:pt x="1020326" y="0"/>
                  </a:moveTo>
                  <a:lnTo>
                    <a:pt x="956378" y="0"/>
                  </a:lnTo>
                  <a:lnTo>
                    <a:pt x="945010" y="0"/>
                  </a:lnTo>
                  <a:lnTo>
                    <a:pt x="932220" y="1422"/>
                  </a:lnTo>
                  <a:lnTo>
                    <a:pt x="724744" y="227371"/>
                  </a:lnTo>
                  <a:lnTo>
                    <a:pt x="520111" y="446215"/>
                  </a:lnTo>
                  <a:lnTo>
                    <a:pt x="559900" y="459005"/>
                  </a:lnTo>
                  <a:lnTo>
                    <a:pt x="601112" y="471795"/>
                  </a:lnTo>
                  <a:lnTo>
                    <a:pt x="639480" y="481743"/>
                  </a:lnTo>
                  <a:lnTo>
                    <a:pt x="601111" y="471795"/>
                  </a:lnTo>
                  <a:lnTo>
                    <a:pt x="559900" y="459005"/>
                  </a:lnTo>
                  <a:lnTo>
                    <a:pt x="520110" y="446215"/>
                  </a:lnTo>
                  <a:lnTo>
                    <a:pt x="237318" y="744640"/>
                  </a:lnTo>
                  <a:lnTo>
                    <a:pt x="0" y="993326"/>
                  </a:lnTo>
                  <a:lnTo>
                    <a:pt x="24158" y="996168"/>
                  </a:lnTo>
                  <a:lnTo>
                    <a:pt x="46895" y="999010"/>
                  </a:lnTo>
                  <a:lnTo>
                    <a:pt x="71053" y="1003274"/>
                  </a:lnTo>
                  <a:lnTo>
                    <a:pt x="93791" y="1010379"/>
                  </a:lnTo>
                  <a:lnTo>
                    <a:pt x="116528" y="1020327"/>
                  </a:lnTo>
                  <a:lnTo>
                    <a:pt x="139265" y="1028853"/>
                  </a:lnTo>
                  <a:lnTo>
                    <a:pt x="160580" y="1043064"/>
                  </a:lnTo>
                  <a:lnTo>
                    <a:pt x="179055" y="1060117"/>
                  </a:lnTo>
                  <a:lnTo>
                    <a:pt x="223107" y="1061537"/>
                  </a:lnTo>
                  <a:lnTo>
                    <a:pt x="265739" y="1061537"/>
                  </a:lnTo>
                  <a:lnTo>
                    <a:pt x="308371" y="1061537"/>
                  </a:lnTo>
                  <a:lnTo>
                    <a:pt x="349583" y="1060117"/>
                  </a:lnTo>
                  <a:lnTo>
                    <a:pt x="392215" y="1058695"/>
                  </a:lnTo>
                  <a:lnTo>
                    <a:pt x="433425" y="1054432"/>
                  </a:lnTo>
                  <a:lnTo>
                    <a:pt x="473215" y="1050169"/>
                  </a:lnTo>
                  <a:lnTo>
                    <a:pt x="514426" y="1043064"/>
                  </a:lnTo>
                  <a:lnTo>
                    <a:pt x="554216" y="1037380"/>
                  </a:lnTo>
                  <a:lnTo>
                    <a:pt x="592585" y="1028853"/>
                  </a:lnTo>
                  <a:lnTo>
                    <a:pt x="632375" y="1020327"/>
                  </a:lnTo>
                  <a:lnTo>
                    <a:pt x="670744" y="1010379"/>
                  </a:lnTo>
                  <a:lnTo>
                    <a:pt x="707691" y="999010"/>
                  </a:lnTo>
                  <a:lnTo>
                    <a:pt x="747481" y="987642"/>
                  </a:lnTo>
                  <a:lnTo>
                    <a:pt x="784429" y="974853"/>
                  </a:lnTo>
                  <a:lnTo>
                    <a:pt x="821377" y="960642"/>
                  </a:lnTo>
                  <a:lnTo>
                    <a:pt x="545690" y="804324"/>
                  </a:lnTo>
                  <a:lnTo>
                    <a:pt x="585480" y="802903"/>
                  </a:lnTo>
                  <a:lnTo>
                    <a:pt x="847444" y="793128"/>
                  </a:lnTo>
                  <a:lnTo>
                    <a:pt x="807634" y="762431"/>
                  </a:lnTo>
                  <a:lnTo>
                    <a:pt x="912319" y="790708"/>
                  </a:lnTo>
                  <a:lnTo>
                    <a:pt x="1156748" y="781587"/>
                  </a:lnTo>
                  <a:lnTo>
                    <a:pt x="1196538" y="754587"/>
                  </a:lnTo>
                  <a:lnTo>
                    <a:pt x="1236328" y="724745"/>
                  </a:lnTo>
                  <a:lnTo>
                    <a:pt x="1274697" y="696323"/>
                  </a:lnTo>
                  <a:lnTo>
                    <a:pt x="1311644" y="663638"/>
                  </a:lnTo>
                  <a:lnTo>
                    <a:pt x="1348592" y="633796"/>
                  </a:lnTo>
                  <a:lnTo>
                    <a:pt x="1385540" y="599691"/>
                  </a:lnTo>
                  <a:lnTo>
                    <a:pt x="1421067" y="565585"/>
                  </a:lnTo>
                  <a:lnTo>
                    <a:pt x="1456593" y="532900"/>
                  </a:lnTo>
                  <a:lnTo>
                    <a:pt x="1490699" y="497374"/>
                  </a:lnTo>
                  <a:lnTo>
                    <a:pt x="1524804" y="461848"/>
                  </a:lnTo>
                  <a:lnTo>
                    <a:pt x="1591595" y="386531"/>
                  </a:lnTo>
                  <a:lnTo>
                    <a:pt x="1629068" y="340730"/>
                  </a:lnTo>
                  <a:lnTo>
                    <a:pt x="1596711" y="319108"/>
                  </a:lnTo>
                  <a:lnTo>
                    <a:pt x="1680232" y="277511"/>
                  </a:lnTo>
                  <a:lnTo>
                    <a:pt x="1718069" y="230214"/>
                  </a:lnTo>
                  <a:lnTo>
                    <a:pt x="1718070" y="230213"/>
                  </a:lnTo>
                  <a:lnTo>
                    <a:pt x="1753596" y="180476"/>
                  </a:lnTo>
                  <a:lnTo>
                    <a:pt x="1790544" y="130738"/>
                  </a:lnTo>
                  <a:lnTo>
                    <a:pt x="1429593" y="31264"/>
                  </a:lnTo>
                  <a:lnTo>
                    <a:pt x="1436699" y="29843"/>
                  </a:lnTo>
                  <a:lnTo>
                    <a:pt x="1377014" y="25579"/>
                  </a:lnTo>
                  <a:lnTo>
                    <a:pt x="1318750" y="21317"/>
                  </a:lnTo>
                  <a:lnTo>
                    <a:pt x="1202223" y="11369"/>
                  </a:lnTo>
                  <a:lnTo>
                    <a:pt x="1142538" y="7106"/>
                  </a:lnTo>
                  <a:lnTo>
                    <a:pt x="1081432" y="4264"/>
                  </a:lnTo>
                  <a:close/>
                </a:path>
              </a:pathLst>
            </a:custGeom>
            <a:solidFill>
              <a:schemeClr val="accent3"/>
            </a:solidFill>
            <a:ln>
              <a:noFill/>
            </a:ln>
          </p:spPr>
          <p:txBody>
            <a:bodyPr/>
            <a:lstStyle/>
            <a:p>
              <a:pPr fontAlgn="auto">
                <a:spcBef>
                  <a:spcPts val="0"/>
                </a:spcBef>
                <a:spcAft>
                  <a:spcPts val="0"/>
                </a:spcAft>
                <a:defRPr/>
              </a:pPr>
              <a:endParaRPr lang="en-AU">
                <a:latin typeface="+mn-lt"/>
              </a:endParaRPr>
            </a:p>
          </p:txBody>
        </p:sp>
        <p:sp>
          <p:nvSpPr>
            <p:cNvPr id="66" name="Freeform 41">
              <a:extLst>
                <a:ext uri="{FF2B5EF4-FFF2-40B4-BE49-F238E27FC236}">
                  <a16:creationId xmlns:a16="http://schemas.microsoft.com/office/drawing/2014/main" id="{02EB2D1A-7DB4-4ADE-8518-AD0B28EE98E4}"/>
                </a:ext>
              </a:extLst>
            </p:cNvPr>
            <p:cNvSpPr>
              <a:spLocks/>
            </p:cNvSpPr>
            <p:nvPr/>
          </p:nvSpPr>
          <p:spPr bwMode="auto">
            <a:xfrm flipH="1">
              <a:off x="2133600" y="2514600"/>
              <a:ext cx="1829796" cy="1062555"/>
            </a:xfrm>
            <a:custGeom>
              <a:avLst/>
              <a:gdLst/>
              <a:ahLst/>
              <a:cxnLst/>
              <a:rect l="0" t="0" r="r" b="b"/>
              <a:pathLst>
                <a:path w="1703859" h="1953967">
                  <a:moveTo>
                    <a:pt x="1200802" y="1264750"/>
                  </a:moveTo>
                  <a:lnTo>
                    <a:pt x="1178065" y="1277540"/>
                  </a:lnTo>
                  <a:lnTo>
                    <a:pt x="1155328" y="1288909"/>
                  </a:lnTo>
                  <a:lnTo>
                    <a:pt x="1131169" y="1300277"/>
                  </a:lnTo>
                  <a:lnTo>
                    <a:pt x="1107011" y="1311646"/>
                  </a:lnTo>
                  <a:lnTo>
                    <a:pt x="1093079" y="1317741"/>
                  </a:lnTo>
                  <a:lnTo>
                    <a:pt x="1084275" y="1321593"/>
                  </a:lnTo>
                  <a:lnTo>
                    <a:pt x="1058695" y="1330119"/>
                  </a:lnTo>
                  <a:lnTo>
                    <a:pt x="1034537" y="1335803"/>
                  </a:lnTo>
                  <a:lnTo>
                    <a:pt x="1010378" y="1342909"/>
                  </a:lnTo>
                  <a:lnTo>
                    <a:pt x="984799" y="1348593"/>
                  </a:lnTo>
                  <a:lnTo>
                    <a:pt x="960642" y="1351436"/>
                  </a:lnTo>
                  <a:lnTo>
                    <a:pt x="935062" y="1357120"/>
                  </a:lnTo>
                  <a:lnTo>
                    <a:pt x="909483" y="1358540"/>
                  </a:lnTo>
                  <a:lnTo>
                    <a:pt x="883904" y="1359962"/>
                  </a:lnTo>
                  <a:lnTo>
                    <a:pt x="858325" y="1359962"/>
                  </a:lnTo>
                  <a:lnTo>
                    <a:pt x="832745" y="1358540"/>
                  </a:lnTo>
                  <a:lnTo>
                    <a:pt x="858325" y="1359961"/>
                  </a:lnTo>
                  <a:lnTo>
                    <a:pt x="883904" y="1359961"/>
                  </a:lnTo>
                  <a:lnTo>
                    <a:pt x="909483" y="1358540"/>
                  </a:lnTo>
                  <a:lnTo>
                    <a:pt x="935062" y="1357119"/>
                  </a:lnTo>
                  <a:lnTo>
                    <a:pt x="960642" y="1351435"/>
                  </a:lnTo>
                  <a:lnTo>
                    <a:pt x="984800" y="1348593"/>
                  </a:lnTo>
                  <a:lnTo>
                    <a:pt x="1010379" y="1342908"/>
                  </a:lnTo>
                  <a:lnTo>
                    <a:pt x="1034537" y="1335803"/>
                  </a:lnTo>
                  <a:lnTo>
                    <a:pt x="1058695" y="1330119"/>
                  </a:lnTo>
                  <a:lnTo>
                    <a:pt x="1084274" y="1321593"/>
                  </a:lnTo>
                  <a:lnTo>
                    <a:pt x="1093079" y="1317741"/>
                  </a:lnTo>
                  <a:lnTo>
                    <a:pt x="1107012" y="1311645"/>
                  </a:lnTo>
                  <a:lnTo>
                    <a:pt x="1131169" y="1300276"/>
                  </a:lnTo>
                  <a:lnTo>
                    <a:pt x="1155328" y="1288908"/>
                  </a:lnTo>
                  <a:lnTo>
                    <a:pt x="1178065" y="1277539"/>
                  </a:lnTo>
                  <a:lnTo>
                    <a:pt x="1200802" y="1264750"/>
                  </a:lnTo>
                  <a:close/>
                  <a:moveTo>
                    <a:pt x="1284645" y="1202223"/>
                  </a:moveTo>
                  <a:lnTo>
                    <a:pt x="1264750" y="1220697"/>
                  </a:lnTo>
                  <a:lnTo>
                    <a:pt x="1243434" y="1234908"/>
                  </a:lnTo>
                  <a:lnTo>
                    <a:pt x="1222118" y="1250539"/>
                  </a:lnTo>
                  <a:lnTo>
                    <a:pt x="1243434" y="1234907"/>
                  </a:lnTo>
                  <a:lnTo>
                    <a:pt x="1264750" y="1220696"/>
                  </a:lnTo>
                  <a:lnTo>
                    <a:pt x="1284645" y="1202223"/>
                  </a:lnTo>
                  <a:close/>
                  <a:moveTo>
                    <a:pt x="1441223" y="812589"/>
                  </a:moveTo>
                  <a:lnTo>
                    <a:pt x="1412542" y="841272"/>
                  </a:lnTo>
                  <a:lnTo>
                    <a:pt x="1409078" y="844615"/>
                  </a:lnTo>
                  <a:lnTo>
                    <a:pt x="1412541" y="841272"/>
                  </a:lnTo>
                  <a:lnTo>
                    <a:pt x="1441223" y="812589"/>
                  </a:lnTo>
                  <a:close/>
                  <a:moveTo>
                    <a:pt x="1703859" y="0"/>
                  </a:moveTo>
                  <a:lnTo>
                    <a:pt x="1418225" y="333950"/>
                  </a:lnTo>
                  <a:lnTo>
                    <a:pt x="1126906" y="669322"/>
                  </a:lnTo>
                  <a:lnTo>
                    <a:pt x="1153907" y="675007"/>
                  </a:lnTo>
                  <a:lnTo>
                    <a:pt x="1179486" y="677849"/>
                  </a:lnTo>
                  <a:lnTo>
                    <a:pt x="1206486" y="680691"/>
                  </a:lnTo>
                  <a:lnTo>
                    <a:pt x="1234907" y="680691"/>
                  </a:lnTo>
                  <a:lnTo>
                    <a:pt x="1260486" y="680691"/>
                  </a:lnTo>
                  <a:lnTo>
                    <a:pt x="1286065" y="676428"/>
                  </a:lnTo>
                  <a:lnTo>
                    <a:pt x="1313066" y="673586"/>
                  </a:lnTo>
                  <a:lnTo>
                    <a:pt x="1338645" y="669322"/>
                  </a:lnTo>
                  <a:lnTo>
                    <a:pt x="1364224" y="662217"/>
                  </a:lnTo>
                  <a:lnTo>
                    <a:pt x="1338645" y="669323"/>
                  </a:lnTo>
                  <a:lnTo>
                    <a:pt x="1313066" y="673586"/>
                  </a:lnTo>
                  <a:lnTo>
                    <a:pt x="1286066" y="676428"/>
                  </a:lnTo>
                  <a:lnTo>
                    <a:pt x="1260487" y="680692"/>
                  </a:lnTo>
                  <a:lnTo>
                    <a:pt x="1234908" y="680692"/>
                  </a:lnTo>
                  <a:lnTo>
                    <a:pt x="1206486" y="680692"/>
                  </a:lnTo>
                  <a:lnTo>
                    <a:pt x="1179486" y="677850"/>
                  </a:lnTo>
                  <a:lnTo>
                    <a:pt x="1153907" y="675008"/>
                  </a:lnTo>
                  <a:lnTo>
                    <a:pt x="1126907" y="669323"/>
                  </a:lnTo>
                  <a:lnTo>
                    <a:pt x="1078590" y="723324"/>
                  </a:lnTo>
                  <a:lnTo>
                    <a:pt x="891009" y="937905"/>
                  </a:lnTo>
                  <a:lnTo>
                    <a:pt x="702007" y="1149643"/>
                  </a:lnTo>
                  <a:lnTo>
                    <a:pt x="585480" y="1281803"/>
                  </a:lnTo>
                  <a:lnTo>
                    <a:pt x="609637" y="1294592"/>
                  </a:lnTo>
                  <a:lnTo>
                    <a:pt x="633796" y="1307382"/>
                  </a:lnTo>
                  <a:lnTo>
                    <a:pt x="656533" y="1317329"/>
                  </a:lnTo>
                  <a:lnTo>
                    <a:pt x="680691" y="1325855"/>
                  </a:lnTo>
                  <a:lnTo>
                    <a:pt x="707692" y="1334382"/>
                  </a:lnTo>
                  <a:lnTo>
                    <a:pt x="731849" y="1342908"/>
                  </a:lnTo>
                  <a:lnTo>
                    <a:pt x="757428" y="1347172"/>
                  </a:lnTo>
                  <a:lnTo>
                    <a:pt x="783008" y="1351435"/>
                  </a:lnTo>
                  <a:lnTo>
                    <a:pt x="808587" y="1355698"/>
                  </a:lnTo>
                  <a:lnTo>
                    <a:pt x="783008" y="1351436"/>
                  </a:lnTo>
                  <a:lnTo>
                    <a:pt x="757428" y="1347172"/>
                  </a:lnTo>
                  <a:lnTo>
                    <a:pt x="731849" y="1342909"/>
                  </a:lnTo>
                  <a:lnTo>
                    <a:pt x="707692" y="1334383"/>
                  </a:lnTo>
                  <a:lnTo>
                    <a:pt x="680691" y="1325856"/>
                  </a:lnTo>
                  <a:lnTo>
                    <a:pt x="656533" y="1317330"/>
                  </a:lnTo>
                  <a:lnTo>
                    <a:pt x="633796" y="1307382"/>
                  </a:lnTo>
                  <a:lnTo>
                    <a:pt x="609637" y="1294593"/>
                  </a:lnTo>
                  <a:lnTo>
                    <a:pt x="585480" y="1281803"/>
                  </a:lnTo>
                  <a:lnTo>
                    <a:pt x="255792" y="1647018"/>
                  </a:lnTo>
                  <a:lnTo>
                    <a:pt x="0" y="1925546"/>
                  </a:lnTo>
                  <a:lnTo>
                    <a:pt x="12789" y="1924125"/>
                  </a:lnTo>
                  <a:lnTo>
                    <a:pt x="24158" y="1924125"/>
                  </a:lnTo>
                  <a:lnTo>
                    <a:pt x="88106" y="1924125"/>
                  </a:lnTo>
                  <a:lnTo>
                    <a:pt x="149212" y="1928388"/>
                  </a:lnTo>
                  <a:lnTo>
                    <a:pt x="210318" y="1931230"/>
                  </a:lnTo>
                  <a:lnTo>
                    <a:pt x="270003" y="1935494"/>
                  </a:lnTo>
                  <a:lnTo>
                    <a:pt x="386530" y="1945441"/>
                  </a:lnTo>
                  <a:lnTo>
                    <a:pt x="444794" y="1949704"/>
                  </a:lnTo>
                  <a:lnTo>
                    <a:pt x="504479" y="1953967"/>
                  </a:lnTo>
                  <a:lnTo>
                    <a:pt x="1018905" y="1801913"/>
                  </a:lnTo>
                  <a:lnTo>
                    <a:pt x="1078590" y="1699597"/>
                  </a:lnTo>
                  <a:lnTo>
                    <a:pt x="1134012" y="1593017"/>
                  </a:lnTo>
                  <a:lnTo>
                    <a:pt x="1188012" y="1487858"/>
                  </a:lnTo>
                  <a:lnTo>
                    <a:pt x="1239171" y="1381278"/>
                  </a:lnTo>
                  <a:lnTo>
                    <a:pt x="1239171" y="1378435"/>
                  </a:lnTo>
                  <a:lnTo>
                    <a:pt x="1237750" y="1378435"/>
                  </a:lnTo>
                  <a:lnTo>
                    <a:pt x="1227802" y="1379857"/>
                  </a:lnTo>
                  <a:lnTo>
                    <a:pt x="1190854" y="1392646"/>
                  </a:lnTo>
                  <a:lnTo>
                    <a:pt x="1169539" y="1398330"/>
                  </a:lnTo>
                  <a:lnTo>
                    <a:pt x="1161012" y="1402594"/>
                  </a:lnTo>
                  <a:lnTo>
                    <a:pt x="1151064" y="1404015"/>
                  </a:lnTo>
                  <a:lnTo>
                    <a:pt x="1141117" y="1404015"/>
                  </a:lnTo>
                  <a:lnTo>
                    <a:pt x="1134012" y="1402594"/>
                  </a:lnTo>
                  <a:lnTo>
                    <a:pt x="1128327" y="1396910"/>
                  </a:lnTo>
                  <a:lnTo>
                    <a:pt x="1125485" y="1392646"/>
                  </a:lnTo>
                  <a:lnTo>
                    <a:pt x="1132591" y="1389804"/>
                  </a:lnTo>
                  <a:lnTo>
                    <a:pt x="1143960" y="1384120"/>
                  </a:lnTo>
                  <a:lnTo>
                    <a:pt x="1168117" y="1372751"/>
                  </a:lnTo>
                  <a:lnTo>
                    <a:pt x="1193696" y="1357120"/>
                  </a:lnTo>
                  <a:lnTo>
                    <a:pt x="1219276" y="1338646"/>
                  </a:lnTo>
                  <a:lnTo>
                    <a:pt x="1242013" y="1321593"/>
                  </a:lnTo>
                  <a:lnTo>
                    <a:pt x="1261908" y="1307382"/>
                  </a:lnTo>
                  <a:lnTo>
                    <a:pt x="1276118" y="1294593"/>
                  </a:lnTo>
                  <a:lnTo>
                    <a:pt x="1283224" y="1287487"/>
                  </a:lnTo>
                  <a:lnTo>
                    <a:pt x="1287487" y="1273276"/>
                  </a:lnTo>
                  <a:lnTo>
                    <a:pt x="1341487" y="1148224"/>
                  </a:lnTo>
                  <a:lnTo>
                    <a:pt x="1331488" y="1158222"/>
                  </a:lnTo>
                  <a:lnTo>
                    <a:pt x="1323014" y="1166697"/>
                  </a:lnTo>
                  <a:lnTo>
                    <a:pt x="1304540" y="1185170"/>
                  </a:lnTo>
                  <a:lnTo>
                    <a:pt x="1323014" y="1166696"/>
                  </a:lnTo>
                  <a:lnTo>
                    <a:pt x="1331488" y="1158222"/>
                  </a:lnTo>
                  <a:lnTo>
                    <a:pt x="1341487" y="1148223"/>
                  </a:lnTo>
                  <a:lnTo>
                    <a:pt x="1341487" y="1148224"/>
                  </a:lnTo>
                  <a:lnTo>
                    <a:pt x="1341488" y="1148223"/>
                  </a:lnTo>
                  <a:lnTo>
                    <a:pt x="1394067" y="1017484"/>
                  </a:lnTo>
                  <a:lnTo>
                    <a:pt x="1441592" y="894712"/>
                  </a:lnTo>
                  <a:lnTo>
                    <a:pt x="1420508" y="894577"/>
                  </a:lnTo>
                  <a:lnTo>
                    <a:pt x="1475791" y="799361"/>
                  </a:lnTo>
                  <a:lnTo>
                    <a:pt x="1490699" y="757430"/>
                  </a:lnTo>
                  <a:lnTo>
                    <a:pt x="1453752" y="800061"/>
                  </a:lnTo>
                  <a:lnTo>
                    <a:pt x="1490700" y="757429"/>
                  </a:lnTo>
                  <a:lnTo>
                    <a:pt x="1490699" y="757430"/>
                  </a:lnTo>
                  <a:lnTo>
                    <a:pt x="1490700" y="757429"/>
                  </a:lnTo>
                  <a:lnTo>
                    <a:pt x="1543279" y="599691"/>
                  </a:lnTo>
                  <a:lnTo>
                    <a:pt x="1492121" y="621007"/>
                  </a:lnTo>
                  <a:lnTo>
                    <a:pt x="1442384" y="639480"/>
                  </a:lnTo>
                  <a:lnTo>
                    <a:pt x="1389804" y="656533"/>
                  </a:lnTo>
                  <a:lnTo>
                    <a:pt x="1442383" y="639480"/>
                  </a:lnTo>
                  <a:lnTo>
                    <a:pt x="1492121" y="621006"/>
                  </a:lnTo>
                  <a:lnTo>
                    <a:pt x="1543279" y="599691"/>
                  </a:lnTo>
                  <a:lnTo>
                    <a:pt x="1570279" y="511584"/>
                  </a:lnTo>
                  <a:lnTo>
                    <a:pt x="1595858" y="426320"/>
                  </a:lnTo>
                  <a:lnTo>
                    <a:pt x="1639911" y="270003"/>
                  </a:lnTo>
                  <a:lnTo>
                    <a:pt x="1675438" y="135002"/>
                  </a:lnTo>
                  <a:lnTo>
                    <a:pt x="1702438" y="25579"/>
                  </a:lnTo>
                  <a:lnTo>
                    <a:pt x="1703859" y="12790"/>
                  </a:lnTo>
                  <a:lnTo>
                    <a:pt x="170385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67" name="Group 38">
              <a:extLst>
                <a:ext uri="{FF2B5EF4-FFF2-40B4-BE49-F238E27FC236}">
                  <a16:creationId xmlns:a16="http://schemas.microsoft.com/office/drawing/2014/main" id="{FBF10EB3-3092-4D68-870B-76A54978ECD8}"/>
                </a:ext>
              </a:extLst>
            </p:cNvPr>
            <p:cNvGrpSpPr/>
            <p:nvPr/>
          </p:nvGrpSpPr>
          <p:grpSpPr bwMode="auto">
            <a:xfrm rot="8100000">
              <a:off x="5917982" y="4608731"/>
              <a:ext cx="340638" cy="111003"/>
              <a:chOff x="5247563" y="3615397"/>
              <a:chExt cx="405525" cy="256516"/>
            </a:xfrm>
            <a:solidFill>
              <a:srgbClr val="49180E"/>
            </a:solidFill>
          </p:grpSpPr>
          <p:sp>
            <p:nvSpPr>
              <p:cNvPr id="68" name="Rounded Rectangle 15">
                <a:extLst>
                  <a:ext uri="{FF2B5EF4-FFF2-40B4-BE49-F238E27FC236}">
                    <a16:creationId xmlns:a16="http://schemas.microsoft.com/office/drawing/2014/main" id="{C82325D0-C175-4BA1-A864-847445A34C78}"/>
                  </a:ext>
                </a:extLst>
              </p:cNvPr>
              <p:cNvSpPr/>
              <p:nvPr/>
            </p:nvSpPr>
            <p:spPr>
              <a:xfrm>
                <a:off x="5317589" y="3615397"/>
                <a:ext cx="261680" cy="124351"/>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sp>
            <p:nvSpPr>
              <p:cNvPr id="69" name="Rounded Rectangle 16">
                <a:extLst>
                  <a:ext uri="{FF2B5EF4-FFF2-40B4-BE49-F238E27FC236}">
                    <a16:creationId xmlns:a16="http://schemas.microsoft.com/office/drawing/2014/main" id="{11CE00C2-9203-41C9-81FC-E59541308EFF}"/>
                  </a:ext>
                </a:extLst>
              </p:cNvPr>
              <p:cNvSpPr/>
              <p:nvPr/>
            </p:nvSpPr>
            <p:spPr>
              <a:xfrm>
                <a:off x="5247563" y="3701648"/>
                <a:ext cx="405525" cy="170265"/>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grpSp>
      </p:grpSp>
      <p:grpSp>
        <p:nvGrpSpPr>
          <p:cNvPr id="70" name="Group 69">
            <a:extLst>
              <a:ext uri="{FF2B5EF4-FFF2-40B4-BE49-F238E27FC236}">
                <a16:creationId xmlns:a16="http://schemas.microsoft.com/office/drawing/2014/main" id="{9715DB64-7862-4E48-947A-CA2AE758CCDA}"/>
              </a:ext>
            </a:extLst>
          </p:cNvPr>
          <p:cNvGrpSpPr/>
          <p:nvPr/>
        </p:nvGrpSpPr>
        <p:grpSpPr>
          <a:xfrm>
            <a:off x="2438400" y="3219214"/>
            <a:ext cx="546164" cy="438386"/>
            <a:chOff x="649596" y="1481138"/>
            <a:chExt cx="8037204" cy="4525962"/>
          </a:xfrm>
        </p:grpSpPr>
        <p:sp>
          <p:nvSpPr>
            <p:cNvPr id="71" name="Freeform 5">
              <a:extLst>
                <a:ext uri="{FF2B5EF4-FFF2-40B4-BE49-F238E27FC236}">
                  <a16:creationId xmlns:a16="http://schemas.microsoft.com/office/drawing/2014/main" id="{6DAEE5EC-D8D9-48D3-9610-002148CFCFB0}"/>
                </a:ext>
              </a:extLst>
            </p:cNvPr>
            <p:cNvSpPr>
              <a:spLocks/>
            </p:cNvSpPr>
            <p:nvPr/>
          </p:nvSpPr>
          <p:spPr bwMode="auto">
            <a:xfrm flipH="1">
              <a:off x="5247961" y="3244832"/>
              <a:ext cx="822580" cy="1296775"/>
            </a:xfrm>
            <a:custGeom>
              <a:avLst/>
              <a:gdLst>
                <a:gd name="connsiteX0" fmla="*/ 278529 w 399320"/>
                <a:gd name="connsiteY0" fmla="*/ 0 h 1222118"/>
                <a:gd name="connsiteX1" fmla="*/ 248687 w 399320"/>
                <a:gd name="connsiteY1" fmla="*/ 49737 h 1222118"/>
                <a:gd name="connsiteX2" fmla="*/ 220266 w 399320"/>
                <a:gd name="connsiteY2" fmla="*/ 99475 h 1222118"/>
                <a:gd name="connsiteX3" fmla="*/ 191844 w 399320"/>
                <a:gd name="connsiteY3" fmla="*/ 150633 h 1222118"/>
                <a:gd name="connsiteX4" fmla="*/ 166265 w 399320"/>
                <a:gd name="connsiteY4" fmla="*/ 200371 h 1222118"/>
                <a:gd name="connsiteX5" fmla="*/ 140686 w 399320"/>
                <a:gd name="connsiteY5" fmla="*/ 254371 h 1222118"/>
                <a:gd name="connsiteX6" fmla="*/ 119370 w 399320"/>
                <a:gd name="connsiteY6" fmla="*/ 305530 h 1222118"/>
                <a:gd name="connsiteX7" fmla="*/ 112889 w 399320"/>
                <a:gd name="connsiteY7" fmla="*/ 322658 h 1222118"/>
                <a:gd name="connsiteX8" fmla="*/ 119119 w 399320"/>
                <a:gd name="connsiteY8" fmla="*/ 382502 h 1222118"/>
                <a:gd name="connsiteX9" fmla="*/ 104765 w 399320"/>
                <a:gd name="connsiteY9" fmla="*/ 344127 h 1222118"/>
                <a:gd name="connsiteX10" fmla="*/ 99475 w 399320"/>
                <a:gd name="connsiteY10" fmla="*/ 358109 h 1222118"/>
                <a:gd name="connsiteX11" fmla="*/ 79580 w 399320"/>
                <a:gd name="connsiteY11" fmla="*/ 413531 h 1222118"/>
                <a:gd name="connsiteX12" fmla="*/ 62527 w 399320"/>
                <a:gd name="connsiteY12" fmla="*/ 466110 h 1222118"/>
                <a:gd name="connsiteX13" fmla="*/ 48316 w 399320"/>
                <a:gd name="connsiteY13" fmla="*/ 520111 h 1222118"/>
                <a:gd name="connsiteX14" fmla="*/ 34106 w 399320"/>
                <a:gd name="connsiteY14" fmla="*/ 576954 h 1222118"/>
                <a:gd name="connsiteX15" fmla="*/ 24158 w 399320"/>
                <a:gd name="connsiteY15" fmla="*/ 633796 h 1222118"/>
                <a:gd name="connsiteX16" fmla="*/ 14211 w 399320"/>
                <a:gd name="connsiteY16" fmla="*/ 689218 h 1222118"/>
                <a:gd name="connsiteX17" fmla="*/ 13991 w 399320"/>
                <a:gd name="connsiteY17" fmla="*/ 691027 h 1222118"/>
                <a:gd name="connsiteX18" fmla="*/ 42481 w 399320"/>
                <a:gd name="connsiteY18" fmla="*/ 816882 h 1222118"/>
                <a:gd name="connsiteX19" fmla="*/ 7177 w 399320"/>
                <a:gd name="connsiteY19" fmla="*/ 746889 h 1222118"/>
                <a:gd name="connsiteX20" fmla="*/ 7105 w 399320"/>
                <a:gd name="connsiteY20" fmla="*/ 747482 h 1222118"/>
                <a:gd name="connsiteX21" fmla="*/ 2842 w 399320"/>
                <a:gd name="connsiteY21" fmla="*/ 804324 h 1222118"/>
                <a:gd name="connsiteX22" fmla="*/ 0 w 399320"/>
                <a:gd name="connsiteY22" fmla="*/ 862588 h 1222118"/>
                <a:gd name="connsiteX23" fmla="*/ 1421 w 399320"/>
                <a:gd name="connsiteY23" fmla="*/ 873957 h 1222118"/>
                <a:gd name="connsiteX24" fmla="*/ 4263 w 399320"/>
                <a:gd name="connsiteY24" fmla="*/ 895273 h 1222118"/>
                <a:gd name="connsiteX25" fmla="*/ 18474 w 399320"/>
                <a:gd name="connsiteY25" fmla="*/ 952115 h 1222118"/>
                <a:gd name="connsiteX26" fmla="*/ 27000 w 399320"/>
                <a:gd name="connsiteY26" fmla="*/ 980537 h 1222118"/>
                <a:gd name="connsiteX27" fmla="*/ 34106 w 399320"/>
                <a:gd name="connsiteY27" fmla="*/ 1006116 h 1222118"/>
                <a:gd name="connsiteX28" fmla="*/ 42632 w 399320"/>
                <a:gd name="connsiteY28" fmla="*/ 1027432 h 1222118"/>
                <a:gd name="connsiteX29" fmla="*/ 45474 w 399320"/>
                <a:gd name="connsiteY29" fmla="*/ 1035958 h 1222118"/>
                <a:gd name="connsiteX30" fmla="*/ 49737 w 399320"/>
                <a:gd name="connsiteY30" fmla="*/ 1040222 h 1222118"/>
                <a:gd name="connsiteX31" fmla="*/ 41211 w 399320"/>
                <a:gd name="connsiteY31" fmla="*/ 1037379 h 1222118"/>
                <a:gd name="connsiteX32" fmla="*/ 34106 w 399320"/>
                <a:gd name="connsiteY32" fmla="*/ 1033116 h 1222118"/>
                <a:gd name="connsiteX33" fmla="*/ 28421 w 399320"/>
                <a:gd name="connsiteY33" fmla="*/ 1030274 h 1222118"/>
                <a:gd name="connsiteX34" fmla="*/ 24158 w 399320"/>
                <a:gd name="connsiteY34" fmla="*/ 1026011 h 1222118"/>
                <a:gd name="connsiteX35" fmla="*/ 15632 w 399320"/>
                <a:gd name="connsiteY35" fmla="*/ 1014642 h 1222118"/>
                <a:gd name="connsiteX36" fmla="*/ 8527 w 399320"/>
                <a:gd name="connsiteY36" fmla="*/ 1004695 h 1222118"/>
                <a:gd name="connsiteX37" fmla="*/ 2842 w 399320"/>
                <a:gd name="connsiteY37" fmla="*/ 990484 h 1222118"/>
                <a:gd name="connsiteX38" fmla="*/ 2842 w 399320"/>
                <a:gd name="connsiteY38" fmla="*/ 994747 h 1222118"/>
                <a:gd name="connsiteX39" fmla="*/ 7105 w 399320"/>
                <a:gd name="connsiteY39" fmla="*/ 1051590 h 1222118"/>
                <a:gd name="connsiteX40" fmla="*/ 14211 w 399320"/>
                <a:gd name="connsiteY40" fmla="*/ 1107012 h 1222118"/>
                <a:gd name="connsiteX41" fmla="*/ 24158 w 399320"/>
                <a:gd name="connsiteY41" fmla="*/ 1165275 h 1222118"/>
                <a:gd name="connsiteX42" fmla="*/ 34106 w 399320"/>
                <a:gd name="connsiteY42" fmla="*/ 1222118 h 1222118"/>
                <a:gd name="connsiteX43" fmla="*/ 211739 w 399320"/>
                <a:gd name="connsiteY43" fmla="*/ 1038801 h 1222118"/>
                <a:gd name="connsiteX44" fmla="*/ 387952 w 399320"/>
                <a:gd name="connsiteY44" fmla="*/ 849799 h 1222118"/>
                <a:gd name="connsiteX45" fmla="*/ 387952 w 399320"/>
                <a:gd name="connsiteY45" fmla="*/ 758850 h 1222118"/>
                <a:gd name="connsiteX46" fmla="*/ 387952 w 399320"/>
                <a:gd name="connsiteY46" fmla="*/ 666481 h 1222118"/>
                <a:gd name="connsiteX47" fmla="*/ 392215 w 399320"/>
                <a:gd name="connsiteY47" fmla="*/ 483163 h 1222118"/>
                <a:gd name="connsiteX48" fmla="*/ 397899 w 399320"/>
                <a:gd name="connsiteY48" fmla="*/ 299845 h 1222118"/>
                <a:gd name="connsiteX49" fmla="*/ 399320 w 399320"/>
                <a:gd name="connsiteY49" fmla="*/ 210318 h 1222118"/>
                <a:gd name="connsiteX50" fmla="*/ 399320 w 399320"/>
                <a:gd name="connsiteY50" fmla="*/ 119370 h 1222118"/>
                <a:gd name="connsiteX51" fmla="*/ 385109 w 399320"/>
                <a:gd name="connsiteY51" fmla="*/ 234476 h 122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99320" h="1222118">
                  <a:moveTo>
                    <a:pt x="278529" y="0"/>
                  </a:moveTo>
                  <a:lnTo>
                    <a:pt x="248687" y="49737"/>
                  </a:lnTo>
                  <a:lnTo>
                    <a:pt x="220266" y="99475"/>
                  </a:lnTo>
                  <a:lnTo>
                    <a:pt x="191844" y="150633"/>
                  </a:lnTo>
                  <a:lnTo>
                    <a:pt x="166265" y="200371"/>
                  </a:lnTo>
                  <a:lnTo>
                    <a:pt x="140686" y="254371"/>
                  </a:lnTo>
                  <a:lnTo>
                    <a:pt x="119370" y="305530"/>
                  </a:lnTo>
                  <a:lnTo>
                    <a:pt x="112889" y="322658"/>
                  </a:lnTo>
                  <a:lnTo>
                    <a:pt x="119119" y="382502"/>
                  </a:lnTo>
                  <a:lnTo>
                    <a:pt x="104765" y="344127"/>
                  </a:lnTo>
                  <a:lnTo>
                    <a:pt x="99475" y="358109"/>
                  </a:lnTo>
                  <a:lnTo>
                    <a:pt x="79580" y="413531"/>
                  </a:lnTo>
                  <a:lnTo>
                    <a:pt x="62527" y="466110"/>
                  </a:lnTo>
                  <a:lnTo>
                    <a:pt x="48316" y="520111"/>
                  </a:lnTo>
                  <a:lnTo>
                    <a:pt x="34106" y="576954"/>
                  </a:lnTo>
                  <a:lnTo>
                    <a:pt x="24158" y="633796"/>
                  </a:lnTo>
                  <a:lnTo>
                    <a:pt x="14211" y="689218"/>
                  </a:lnTo>
                  <a:lnTo>
                    <a:pt x="13991" y="691027"/>
                  </a:lnTo>
                  <a:lnTo>
                    <a:pt x="42481" y="816882"/>
                  </a:lnTo>
                  <a:lnTo>
                    <a:pt x="7177" y="746889"/>
                  </a:lnTo>
                  <a:lnTo>
                    <a:pt x="7105" y="747482"/>
                  </a:lnTo>
                  <a:lnTo>
                    <a:pt x="2842" y="804324"/>
                  </a:lnTo>
                  <a:lnTo>
                    <a:pt x="0" y="862588"/>
                  </a:lnTo>
                  <a:lnTo>
                    <a:pt x="1421" y="873957"/>
                  </a:lnTo>
                  <a:lnTo>
                    <a:pt x="4263" y="895273"/>
                  </a:lnTo>
                  <a:lnTo>
                    <a:pt x="18474" y="952115"/>
                  </a:lnTo>
                  <a:lnTo>
                    <a:pt x="27000" y="980537"/>
                  </a:lnTo>
                  <a:lnTo>
                    <a:pt x="34106" y="1006116"/>
                  </a:lnTo>
                  <a:lnTo>
                    <a:pt x="42632" y="1027432"/>
                  </a:lnTo>
                  <a:lnTo>
                    <a:pt x="45474" y="1035958"/>
                  </a:lnTo>
                  <a:lnTo>
                    <a:pt x="49737" y="1040222"/>
                  </a:lnTo>
                  <a:lnTo>
                    <a:pt x="41211" y="1037379"/>
                  </a:lnTo>
                  <a:lnTo>
                    <a:pt x="34106" y="1033116"/>
                  </a:lnTo>
                  <a:lnTo>
                    <a:pt x="28421" y="1030274"/>
                  </a:lnTo>
                  <a:lnTo>
                    <a:pt x="24158" y="1026011"/>
                  </a:lnTo>
                  <a:lnTo>
                    <a:pt x="15632" y="1014642"/>
                  </a:lnTo>
                  <a:lnTo>
                    <a:pt x="8527" y="1004695"/>
                  </a:lnTo>
                  <a:lnTo>
                    <a:pt x="2842" y="990484"/>
                  </a:lnTo>
                  <a:lnTo>
                    <a:pt x="2842" y="994747"/>
                  </a:lnTo>
                  <a:lnTo>
                    <a:pt x="7105" y="1051590"/>
                  </a:lnTo>
                  <a:lnTo>
                    <a:pt x="14211" y="1107012"/>
                  </a:lnTo>
                  <a:lnTo>
                    <a:pt x="24158" y="1165275"/>
                  </a:lnTo>
                  <a:lnTo>
                    <a:pt x="34106" y="1222118"/>
                  </a:lnTo>
                  <a:lnTo>
                    <a:pt x="211739" y="1038801"/>
                  </a:lnTo>
                  <a:lnTo>
                    <a:pt x="387952" y="849799"/>
                  </a:lnTo>
                  <a:lnTo>
                    <a:pt x="387952" y="758850"/>
                  </a:lnTo>
                  <a:lnTo>
                    <a:pt x="387952" y="666481"/>
                  </a:lnTo>
                  <a:lnTo>
                    <a:pt x="392215" y="483163"/>
                  </a:lnTo>
                  <a:lnTo>
                    <a:pt x="397899" y="299845"/>
                  </a:lnTo>
                  <a:lnTo>
                    <a:pt x="399320" y="210318"/>
                  </a:lnTo>
                  <a:lnTo>
                    <a:pt x="399320" y="119370"/>
                  </a:lnTo>
                  <a:lnTo>
                    <a:pt x="385109" y="234476"/>
                  </a:lnTo>
                  <a:close/>
                </a:path>
              </a:pathLst>
            </a:custGeom>
            <a:solidFill>
              <a:schemeClr val="accent2">
                <a:lumMod val="75000"/>
              </a:schemeClr>
            </a:solidFill>
            <a:ln>
              <a:noFill/>
            </a:ln>
          </p:spPr>
          <p:txBody>
            <a:bodyPr/>
            <a:lstStyle/>
            <a:p>
              <a:pPr fontAlgn="auto">
                <a:spcBef>
                  <a:spcPts val="0"/>
                </a:spcBef>
                <a:spcAft>
                  <a:spcPts val="0"/>
                </a:spcAft>
                <a:defRPr/>
              </a:pPr>
              <a:endParaRPr lang="en-AU">
                <a:latin typeface="+mn-lt"/>
              </a:endParaRPr>
            </a:p>
          </p:txBody>
        </p:sp>
        <p:sp>
          <p:nvSpPr>
            <p:cNvPr id="72" name="Freeform 6">
              <a:extLst>
                <a:ext uri="{FF2B5EF4-FFF2-40B4-BE49-F238E27FC236}">
                  <a16:creationId xmlns:a16="http://schemas.microsoft.com/office/drawing/2014/main" id="{2EECD2A7-35B6-4D71-99B0-46EEB36EA555}"/>
                </a:ext>
              </a:extLst>
            </p:cNvPr>
            <p:cNvSpPr>
              <a:spLocks/>
            </p:cNvSpPr>
            <p:nvPr/>
          </p:nvSpPr>
          <p:spPr bwMode="auto">
            <a:xfrm flipH="1">
              <a:off x="3240496" y="2147008"/>
              <a:ext cx="105274" cy="36156"/>
            </a:xfrm>
            <a:custGeom>
              <a:avLst/>
              <a:gdLst>
                <a:gd name="T0" fmla="*/ 0 w 36"/>
                <a:gd name="T1" fmla="*/ 29259 h 24"/>
                <a:gd name="T2" fmla="*/ 0 w 36"/>
                <a:gd name="T3" fmla="*/ 29259 h 24"/>
                <a:gd name="T4" fmla="*/ 14629 w 36"/>
                <a:gd name="T5" fmla="*/ 25602 h 24"/>
                <a:gd name="T6" fmla="*/ 29259 w 36"/>
                <a:gd name="T7" fmla="*/ 19506 h 24"/>
                <a:gd name="T8" fmla="*/ 29259 w 36"/>
                <a:gd name="T9" fmla="*/ 19506 h 24"/>
                <a:gd name="T10" fmla="*/ 43888 w 36"/>
                <a:gd name="T11" fmla="*/ 0 h 24"/>
                <a:gd name="T12" fmla="*/ 43888 w 36"/>
                <a:gd name="T13" fmla="*/ 0 h 24"/>
                <a:gd name="T14" fmla="*/ 0 w 36"/>
                <a:gd name="T15" fmla="*/ 29259 h 24"/>
                <a:gd name="T16" fmla="*/ 0 w 36"/>
                <a:gd name="T17" fmla="*/ 29259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4">
                  <a:moveTo>
                    <a:pt x="0" y="24"/>
                  </a:moveTo>
                  <a:lnTo>
                    <a:pt x="0" y="24"/>
                  </a:lnTo>
                  <a:lnTo>
                    <a:pt x="12" y="21"/>
                  </a:lnTo>
                  <a:lnTo>
                    <a:pt x="24" y="16"/>
                  </a:lnTo>
                  <a:lnTo>
                    <a:pt x="36" y="0"/>
                  </a:lnTo>
                  <a:lnTo>
                    <a:pt x="0" y="24"/>
                  </a:lnTo>
                  <a:close/>
                </a:path>
              </a:pathLst>
            </a:custGeom>
            <a:solidFill>
              <a:srgbClr val="E51E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 name="Freeform 7">
              <a:extLst>
                <a:ext uri="{FF2B5EF4-FFF2-40B4-BE49-F238E27FC236}">
                  <a16:creationId xmlns:a16="http://schemas.microsoft.com/office/drawing/2014/main" id="{0AEFB845-DC82-400D-B79A-17190B33750E}"/>
                </a:ext>
              </a:extLst>
            </p:cNvPr>
            <p:cNvSpPr>
              <a:spLocks/>
            </p:cNvSpPr>
            <p:nvPr/>
          </p:nvSpPr>
          <p:spPr bwMode="auto">
            <a:xfrm flipH="1">
              <a:off x="3187860" y="2128929"/>
              <a:ext cx="87727" cy="42182"/>
            </a:xfrm>
            <a:custGeom>
              <a:avLst/>
              <a:gdLst>
                <a:gd name="T0" fmla="*/ 35354 w 30"/>
                <a:gd name="T1" fmla="*/ 7315 h 28"/>
                <a:gd name="T2" fmla="*/ 35354 w 30"/>
                <a:gd name="T3" fmla="*/ 7315 h 28"/>
                <a:gd name="T4" fmla="*/ 36573 w 30"/>
                <a:gd name="T5" fmla="*/ 0 h 28"/>
                <a:gd name="T6" fmla="*/ 36573 w 30"/>
                <a:gd name="T7" fmla="*/ 0 h 28"/>
                <a:gd name="T8" fmla="*/ 14629 w 30"/>
                <a:gd name="T9" fmla="*/ 14629 h 28"/>
                <a:gd name="T10" fmla="*/ 14629 w 30"/>
                <a:gd name="T11" fmla="*/ 14629 h 28"/>
                <a:gd name="T12" fmla="*/ 0 w 30"/>
                <a:gd name="T13" fmla="*/ 34135 h 28"/>
                <a:gd name="T14" fmla="*/ 0 w 30"/>
                <a:gd name="T15" fmla="*/ 34135 h 28"/>
                <a:gd name="T16" fmla="*/ 9753 w 30"/>
                <a:gd name="T17" fmla="*/ 29259 h 28"/>
                <a:gd name="T18" fmla="*/ 20725 w 30"/>
                <a:gd name="T19" fmla="*/ 23163 h 28"/>
                <a:gd name="T20" fmla="*/ 28039 w 30"/>
                <a:gd name="T21" fmla="*/ 14629 h 28"/>
                <a:gd name="T22" fmla="*/ 35354 w 30"/>
                <a:gd name="T23" fmla="*/ 7315 h 28"/>
                <a:gd name="T24" fmla="*/ 35354 w 30"/>
                <a:gd name="T25" fmla="*/ 7315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8">
                  <a:moveTo>
                    <a:pt x="29" y="6"/>
                  </a:moveTo>
                  <a:lnTo>
                    <a:pt x="29" y="6"/>
                  </a:lnTo>
                  <a:lnTo>
                    <a:pt x="30" y="0"/>
                  </a:lnTo>
                  <a:lnTo>
                    <a:pt x="12" y="12"/>
                  </a:lnTo>
                  <a:lnTo>
                    <a:pt x="0" y="28"/>
                  </a:lnTo>
                  <a:lnTo>
                    <a:pt x="8" y="24"/>
                  </a:lnTo>
                  <a:lnTo>
                    <a:pt x="17" y="19"/>
                  </a:lnTo>
                  <a:lnTo>
                    <a:pt x="23" y="12"/>
                  </a:lnTo>
                  <a:lnTo>
                    <a:pt x="29" y="6"/>
                  </a:lnTo>
                  <a:close/>
                </a:path>
              </a:pathLst>
            </a:custGeom>
            <a:solidFill>
              <a:srgbClr val="F370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 name="Freeform 11">
              <a:extLst>
                <a:ext uri="{FF2B5EF4-FFF2-40B4-BE49-F238E27FC236}">
                  <a16:creationId xmlns:a16="http://schemas.microsoft.com/office/drawing/2014/main" id="{8360A2A9-5E01-4B37-B980-AECDB15CF381}"/>
                </a:ext>
              </a:extLst>
            </p:cNvPr>
            <p:cNvSpPr>
              <a:spLocks/>
            </p:cNvSpPr>
            <p:nvPr/>
          </p:nvSpPr>
          <p:spPr bwMode="auto">
            <a:xfrm flipH="1">
              <a:off x="3176164" y="2127422"/>
              <a:ext cx="14622" cy="10544"/>
            </a:xfrm>
            <a:custGeom>
              <a:avLst/>
              <a:gdLst>
                <a:gd name="T0" fmla="*/ 1219 w 5"/>
                <a:gd name="T1" fmla="*/ 1219 h 7"/>
                <a:gd name="T2" fmla="*/ 1219 w 5"/>
                <a:gd name="T3" fmla="*/ 1219 h 7"/>
                <a:gd name="T4" fmla="*/ 0 w 5"/>
                <a:gd name="T5" fmla="*/ 8533 h 7"/>
                <a:gd name="T6" fmla="*/ 0 w 5"/>
                <a:gd name="T7" fmla="*/ 8533 h 7"/>
                <a:gd name="T8" fmla="*/ 6096 w 5"/>
                <a:gd name="T9" fmla="*/ 0 h 7"/>
                <a:gd name="T10" fmla="*/ 6096 w 5"/>
                <a:gd name="T11" fmla="*/ 0 h 7"/>
                <a:gd name="T12" fmla="*/ 1219 w 5"/>
                <a:gd name="T13" fmla="*/ 1219 h 7"/>
                <a:gd name="T14" fmla="*/ 1219 w 5"/>
                <a:gd name="T15" fmla="*/ 1219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1" y="1"/>
                  </a:moveTo>
                  <a:lnTo>
                    <a:pt x="1" y="1"/>
                  </a:lnTo>
                  <a:lnTo>
                    <a:pt x="0" y="7"/>
                  </a:lnTo>
                  <a:lnTo>
                    <a:pt x="5" y="0"/>
                  </a:lnTo>
                  <a:lnTo>
                    <a:pt x="1" y="1"/>
                  </a:lnTo>
                  <a:close/>
                </a:path>
              </a:pathLst>
            </a:custGeom>
            <a:solidFill>
              <a:srgbClr val="F896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 name="Freeform 9">
              <a:extLst>
                <a:ext uri="{FF2B5EF4-FFF2-40B4-BE49-F238E27FC236}">
                  <a16:creationId xmlns:a16="http://schemas.microsoft.com/office/drawing/2014/main" id="{1C0C4596-7D98-4F76-9CD3-A4721ADA0794}"/>
                </a:ext>
              </a:extLst>
            </p:cNvPr>
            <p:cNvSpPr>
              <a:spLocks/>
            </p:cNvSpPr>
            <p:nvPr/>
          </p:nvSpPr>
          <p:spPr bwMode="auto">
            <a:xfrm flipH="1">
              <a:off x="2742143" y="2126584"/>
              <a:ext cx="2532478" cy="2018731"/>
            </a:xfrm>
            <a:custGeom>
              <a:avLst/>
              <a:gdLst>
                <a:gd name="connsiteX0" fmla="*/ 238259 w 1230645"/>
                <a:gd name="connsiteY0" fmla="*/ 1147740 h 1905650"/>
                <a:gd name="connsiteX1" fmla="*/ 225949 w 1230645"/>
                <a:gd name="connsiteY1" fmla="*/ 1189433 h 1905650"/>
                <a:gd name="connsiteX2" fmla="*/ 204634 w 1230645"/>
                <a:gd name="connsiteY2" fmla="*/ 1263329 h 1905650"/>
                <a:gd name="connsiteX3" fmla="*/ 184739 w 1230645"/>
                <a:gd name="connsiteY3" fmla="*/ 1338645 h 1905650"/>
                <a:gd name="connsiteX4" fmla="*/ 166265 w 1230645"/>
                <a:gd name="connsiteY4" fmla="*/ 1413962 h 1905650"/>
                <a:gd name="connsiteX5" fmla="*/ 150633 w 1230645"/>
                <a:gd name="connsiteY5" fmla="*/ 1489278 h 1905650"/>
                <a:gd name="connsiteX6" fmla="*/ 166265 w 1230645"/>
                <a:gd name="connsiteY6" fmla="*/ 1413961 h 1905650"/>
                <a:gd name="connsiteX7" fmla="*/ 184739 w 1230645"/>
                <a:gd name="connsiteY7" fmla="*/ 1338645 h 1905650"/>
                <a:gd name="connsiteX8" fmla="*/ 204634 w 1230645"/>
                <a:gd name="connsiteY8" fmla="*/ 1263328 h 1905650"/>
                <a:gd name="connsiteX9" fmla="*/ 225949 w 1230645"/>
                <a:gd name="connsiteY9" fmla="*/ 1189433 h 1905650"/>
                <a:gd name="connsiteX10" fmla="*/ 1018906 w 1230645"/>
                <a:gd name="connsiteY10" fmla="*/ 0 h 1905650"/>
                <a:gd name="connsiteX11" fmla="*/ 1018906 w 1230645"/>
                <a:gd name="connsiteY11" fmla="*/ 1422 h 1905650"/>
                <a:gd name="connsiteX12" fmla="*/ 1011801 w 1230645"/>
                <a:gd name="connsiteY12" fmla="*/ 11369 h 1905650"/>
                <a:gd name="connsiteX13" fmla="*/ 999011 w 1230645"/>
                <a:gd name="connsiteY13" fmla="*/ 66791 h 1905650"/>
                <a:gd name="connsiteX14" fmla="*/ 986222 w 1230645"/>
                <a:gd name="connsiteY14" fmla="*/ 123633 h 1905650"/>
                <a:gd name="connsiteX15" fmla="*/ 974853 w 1230645"/>
                <a:gd name="connsiteY15" fmla="*/ 179055 h 1905650"/>
                <a:gd name="connsiteX16" fmla="*/ 964905 w 1230645"/>
                <a:gd name="connsiteY16" fmla="*/ 235897 h 1905650"/>
                <a:gd name="connsiteX17" fmla="*/ 957800 w 1230645"/>
                <a:gd name="connsiteY17" fmla="*/ 292740 h 1905650"/>
                <a:gd name="connsiteX18" fmla="*/ 949274 w 1230645"/>
                <a:gd name="connsiteY18" fmla="*/ 349583 h 1905650"/>
                <a:gd name="connsiteX19" fmla="*/ 937905 w 1230645"/>
                <a:gd name="connsiteY19" fmla="*/ 461846 h 1905650"/>
                <a:gd name="connsiteX20" fmla="*/ 927957 w 1230645"/>
                <a:gd name="connsiteY20" fmla="*/ 576953 h 1905650"/>
                <a:gd name="connsiteX21" fmla="*/ 937904 w 1230645"/>
                <a:gd name="connsiteY21" fmla="*/ 461846 h 1905650"/>
                <a:gd name="connsiteX22" fmla="*/ 949273 w 1230645"/>
                <a:gd name="connsiteY22" fmla="*/ 349583 h 1905650"/>
                <a:gd name="connsiteX23" fmla="*/ 957799 w 1230645"/>
                <a:gd name="connsiteY23" fmla="*/ 292740 h 1905650"/>
                <a:gd name="connsiteX24" fmla="*/ 964905 w 1230645"/>
                <a:gd name="connsiteY24" fmla="*/ 235897 h 1905650"/>
                <a:gd name="connsiteX25" fmla="*/ 974852 w 1230645"/>
                <a:gd name="connsiteY25" fmla="*/ 179055 h 1905650"/>
                <a:gd name="connsiteX26" fmla="*/ 986221 w 1230645"/>
                <a:gd name="connsiteY26" fmla="*/ 123633 h 1905650"/>
                <a:gd name="connsiteX27" fmla="*/ 999011 w 1230645"/>
                <a:gd name="connsiteY27" fmla="*/ 66791 h 1905650"/>
                <a:gd name="connsiteX28" fmla="*/ 1011800 w 1230645"/>
                <a:gd name="connsiteY28" fmla="*/ 11369 h 1905650"/>
                <a:gd name="connsiteX29" fmla="*/ 1003274 w 1230645"/>
                <a:gd name="connsiteY29" fmla="*/ 19895 h 1905650"/>
                <a:gd name="connsiteX30" fmla="*/ 994747 w 1230645"/>
                <a:gd name="connsiteY30" fmla="*/ 29843 h 1905650"/>
                <a:gd name="connsiteX31" fmla="*/ 981958 w 1230645"/>
                <a:gd name="connsiteY31" fmla="*/ 36948 h 1905650"/>
                <a:gd name="connsiteX32" fmla="*/ 970589 w 1230645"/>
                <a:gd name="connsiteY32" fmla="*/ 42632 h 1905650"/>
                <a:gd name="connsiteX33" fmla="*/ 970589 w 1230645"/>
                <a:gd name="connsiteY33" fmla="*/ 42632 h 1905650"/>
                <a:gd name="connsiteX34" fmla="*/ 953537 w 1230645"/>
                <a:gd name="connsiteY34" fmla="*/ 49738 h 1905650"/>
                <a:gd name="connsiteX35" fmla="*/ 936484 w 1230645"/>
                <a:gd name="connsiteY35" fmla="*/ 54001 h 1905650"/>
                <a:gd name="connsiteX36" fmla="*/ 868273 w 1230645"/>
                <a:gd name="connsiteY36" fmla="*/ 100896 h 1905650"/>
                <a:gd name="connsiteX37" fmla="*/ 801482 w 1230645"/>
                <a:gd name="connsiteY37" fmla="*/ 147791 h 1905650"/>
                <a:gd name="connsiteX38" fmla="*/ 734692 w 1230645"/>
                <a:gd name="connsiteY38" fmla="*/ 196107 h 1905650"/>
                <a:gd name="connsiteX39" fmla="*/ 669323 w 1230645"/>
                <a:gd name="connsiteY39" fmla="*/ 245845 h 1905650"/>
                <a:gd name="connsiteX40" fmla="*/ 660797 w 1230645"/>
                <a:gd name="connsiteY40" fmla="*/ 257214 h 1905650"/>
                <a:gd name="connsiteX41" fmla="*/ 648007 w 1230645"/>
                <a:gd name="connsiteY41" fmla="*/ 284213 h 1905650"/>
                <a:gd name="connsiteX42" fmla="*/ 615323 w 1230645"/>
                <a:gd name="connsiteY42" fmla="*/ 362373 h 1905650"/>
                <a:gd name="connsiteX43" fmla="*/ 578375 w 1230645"/>
                <a:gd name="connsiteY43" fmla="*/ 453321 h 1905650"/>
                <a:gd name="connsiteX44" fmla="*/ 562743 w 1230645"/>
                <a:gd name="connsiteY44" fmla="*/ 493111 h 1905650"/>
                <a:gd name="connsiteX45" fmla="*/ 554216 w 1230645"/>
                <a:gd name="connsiteY45" fmla="*/ 522953 h 1905650"/>
                <a:gd name="connsiteX46" fmla="*/ 549954 w 1230645"/>
                <a:gd name="connsiteY46" fmla="*/ 515848 h 1905650"/>
                <a:gd name="connsiteX47" fmla="*/ 549954 w 1230645"/>
                <a:gd name="connsiteY47" fmla="*/ 505900 h 1905650"/>
                <a:gd name="connsiteX48" fmla="*/ 555638 w 1230645"/>
                <a:gd name="connsiteY48" fmla="*/ 477479 h 1905650"/>
                <a:gd name="connsiteX49" fmla="*/ 561322 w 1230645"/>
                <a:gd name="connsiteY49" fmla="*/ 440531 h 1905650"/>
                <a:gd name="connsiteX50" fmla="*/ 571269 w 1230645"/>
                <a:gd name="connsiteY50" fmla="*/ 400741 h 1905650"/>
                <a:gd name="connsiteX51" fmla="*/ 588322 w 1230645"/>
                <a:gd name="connsiteY51" fmla="*/ 332530 h 1905650"/>
                <a:gd name="connsiteX52" fmla="*/ 594006 w 1230645"/>
                <a:gd name="connsiteY52" fmla="*/ 311214 h 1905650"/>
                <a:gd name="connsiteX53" fmla="*/ 594006 w 1230645"/>
                <a:gd name="connsiteY53" fmla="*/ 306951 h 1905650"/>
                <a:gd name="connsiteX54" fmla="*/ 592586 w 1230645"/>
                <a:gd name="connsiteY54" fmla="*/ 305530 h 1905650"/>
                <a:gd name="connsiteX55" fmla="*/ 535743 w 1230645"/>
                <a:gd name="connsiteY55" fmla="*/ 351004 h 1905650"/>
                <a:gd name="connsiteX56" fmla="*/ 481742 w 1230645"/>
                <a:gd name="connsiteY56" fmla="*/ 396477 h 1905650"/>
                <a:gd name="connsiteX57" fmla="*/ 397899 w 1230645"/>
                <a:gd name="connsiteY57" fmla="*/ 470373 h 1905650"/>
                <a:gd name="connsiteX58" fmla="*/ 315477 w 1230645"/>
                <a:gd name="connsiteY58" fmla="*/ 547110 h 1905650"/>
                <a:gd name="connsiteX59" fmla="*/ 245845 w 1230645"/>
                <a:gd name="connsiteY59" fmla="*/ 615322 h 1905650"/>
                <a:gd name="connsiteX60" fmla="*/ 181897 w 1230645"/>
                <a:gd name="connsiteY60" fmla="*/ 682112 h 1905650"/>
                <a:gd name="connsiteX61" fmla="*/ 117948 w 1230645"/>
                <a:gd name="connsiteY61" fmla="*/ 753166 h 1905650"/>
                <a:gd name="connsiteX62" fmla="*/ 56843 w 1230645"/>
                <a:gd name="connsiteY62" fmla="*/ 825639 h 1905650"/>
                <a:gd name="connsiteX63" fmla="*/ 43943 w 1230645"/>
                <a:gd name="connsiteY63" fmla="*/ 926691 h 1905650"/>
                <a:gd name="connsiteX64" fmla="*/ 80254 w 1230645"/>
                <a:gd name="connsiteY64" fmla="*/ 1168781 h 1905650"/>
                <a:gd name="connsiteX65" fmla="*/ 27725 w 1230645"/>
                <a:gd name="connsiteY65" fmla="*/ 1053728 h 1905650"/>
                <a:gd name="connsiteX66" fmla="*/ 22737 w 1230645"/>
                <a:gd name="connsiteY66" fmla="*/ 1092800 h 1905650"/>
                <a:gd name="connsiteX67" fmla="*/ 11369 w 1230645"/>
                <a:gd name="connsiteY67" fmla="*/ 1175222 h 1905650"/>
                <a:gd name="connsiteX68" fmla="*/ 11369 w 1230645"/>
                <a:gd name="connsiteY68" fmla="*/ 1266170 h 1905650"/>
                <a:gd name="connsiteX69" fmla="*/ 9947 w 1230645"/>
                <a:gd name="connsiteY69" fmla="*/ 1355698 h 1905650"/>
                <a:gd name="connsiteX70" fmla="*/ 4263 w 1230645"/>
                <a:gd name="connsiteY70" fmla="*/ 1539015 h 1905650"/>
                <a:gd name="connsiteX71" fmla="*/ 0 w 1230645"/>
                <a:gd name="connsiteY71" fmla="*/ 1722333 h 1905650"/>
                <a:gd name="connsiteX72" fmla="*/ 0 w 1230645"/>
                <a:gd name="connsiteY72" fmla="*/ 1814702 h 1905650"/>
                <a:gd name="connsiteX73" fmla="*/ 0 w 1230645"/>
                <a:gd name="connsiteY73" fmla="*/ 1905650 h 1905650"/>
                <a:gd name="connsiteX74" fmla="*/ 105159 w 1230645"/>
                <a:gd name="connsiteY74" fmla="*/ 1796228 h 1905650"/>
                <a:gd name="connsiteX75" fmla="*/ 395057 w 1230645"/>
                <a:gd name="connsiteY75" fmla="*/ 1485015 h 1905650"/>
                <a:gd name="connsiteX76" fmla="*/ 395057 w 1230645"/>
                <a:gd name="connsiteY76" fmla="*/ 1485014 h 1905650"/>
                <a:gd name="connsiteX77" fmla="*/ 653691 w 1230645"/>
                <a:gd name="connsiteY77" fmla="*/ 1205065 h 1905650"/>
                <a:gd name="connsiteX78" fmla="*/ 913746 w 1230645"/>
                <a:gd name="connsiteY78" fmla="*/ 919430 h 1905650"/>
                <a:gd name="connsiteX79" fmla="*/ 916589 w 1230645"/>
                <a:gd name="connsiteY79" fmla="*/ 804324 h 1905650"/>
                <a:gd name="connsiteX80" fmla="*/ 913747 w 1230645"/>
                <a:gd name="connsiteY80" fmla="*/ 919430 h 1905650"/>
                <a:gd name="connsiteX81" fmla="*/ 1215014 w 1230645"/>
                <a:gd name="connsiteY81" fmla="*/ 581216 h 1905650"/>
                <a:gd name="connsiteX82" fmla="*/ 1230645 w 1230645"/>
                <a:gd name="connsiteY82" fmla="*/ 466110 h 190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30645" h="1905650">
                  <a:moveTo>
                    <a:pt x="238259" y="1147740"/>
                  </a:moveTo>
                  <a:lnTo>
                    <a:pt x="225949" y="1189433"/>
                  </a:lnTo>
                  <a:lnTo>
                    <a:pt x="204634" y="1263329"/>
                  </a:lnTo>
                  <a:lnTo>
                    <a:pt x="184739" y="1338645"/>
                  </a:lnTo>
                  <a:lnTo>
                    <a:pt x="166265" y="1413962"/>
                  </a:lnTo>
                  <a:lnTo>
                    <a:pt x="150633" y="1489278"/>
                  </a:lnTo>
                  <a:lnTo>
                    <a:pt x="166265" y="1413961"/>
                  </a:lnTo>
                  <a:lnTo>
                    <a:pt x="184739" y="1338645"/>
                  </a:lnTo>
                  <a:lnTo>
                    <a:pt x="204634" y="1263328"/>
                  </a:lnTo>
                  <a:lnTo>
                    <a:pt x="225949" y="1189433"/>
                  </a:lnTo>
                  <a:close/>
                  <a:moveTo>
                    <a:pt x="1018906" y="0"/>
                  </a:moveTo>
                  <a:lnTo>
                    <a:pt x="1018906" y="1422"/>
                  </a:lnTo>
                  <a:lnTo>
                    <a:pt x="1011801" y="11369"/>
                  </a:lnTo>
                  <a:lnTo>
                    <a:pt x="999011" y="66791"/>
                  </a:lnTo>
                  <a:lnTo>
                    <a:pt x="986222" y="123633"/>
                  </a:lnTo>
                  <a:lnTo>
                    <a:pt x="974853" y="179055"/>
                  </a:lnTo>
                  <a:lnTo>
                    <a:pt x="964905" y="235897"/>
                  </a:lnTo>
                  <a:lnTo>
                    <a:pt x="957800" y="292740"/>
                  </a:lnTo>
                  <a:lnTo>
                    <a:pt x="949274" y="349583"/>
                  </a:lnTo>
                  <a:lnTo>
                    <a:pt x="937905" y="461846"/>
                  </a:lnTo>
                  <a:lnTo>
                    <a:pt x="927957" y="576953"/>
                  </a:lnTo>
                  <a:lnTo>
                    <a:pt x="937904" y="461846"/>
                  </a:lnTo>
                  <a:lnTo>
                    <a:pt x="949273" y="349583"/>
                  </a:lnTo>
                  <a:lnTo>
                    <a:pt x="957799" y="292740"/>
                  </a:lnTo>
                  <a:lnTo>
                    <a:pt x="964905" y="235897"/>
                  </a:lnTo>
                  <a:lnTo>
                    <a:pt x="974852" y="179055"/>
                  </a:lnTo>
                  <a:lnTo>
                    <a:pt x="986221" y="123633"/>
                  </a:lnTo>
                  <a:lnTo>
                    <a:pt x="999011" y="66791"/>
                  </a:lnTo>
                  <a:lnTo>
                    <a:pt x="1011800" y="11369"/>
                  </a:lnTo>
                  <a:lnTo>
                    <a:pt x="1003274" y="19895"/>
                  </a:lnTo>
                  <a:lnTo>
                    <a:pt x="994747" y="29843"/>
                  </a:lnTo>
                  <a:lnTo>
                    <a:pt x="981958" y="36948"/>
                  </a:lnTo>
                  <a:lnTo>
                    <a:pt x="970589" y="42632"/>
                  </a:lnTo>
                  <a:lnTo>
                    <a:pt x="970589" y="42632"/>
                  </a:lnTo>
                  <a:lnTo>
                    <a:pt x="953537" y="49738"/>
                  </a:lnTo>
                  <a:lnTo>
                    <a:pt x="936484" y="54001"/>
                  </a:lnTo>
                  <a:lnTo>
                    <a:pt x="868273" y="100896"/>
                  </a:lnTo>
                  <a:lnTo>
                    <a:pt x="801482" y="147791"/>
                  </a:lnTo>
                  <a:lnTo>
                    <a:pt x="734692" y="196107"/>
                  </a:lnTo>
                  <a:lnTo>
                    <a:pt x="669323" y="245845"/>
                  </a:lnTo>
                  <a:lnTo>
                    <a:pt x="660797" y="257214"/>
                  </a:lnTo>
                  <a:lnTo>
                    <a:pt x="648007" y="284213"/>
                  </a:lnTo>
                  <a:lnTo>
                    <a:pt x="615323" y="362373"/>
                  </a:lnTo>
                  <a:lnTo>
                    <a:pt x="578375" y="453321"/>
                  </a:lnTo>
                  <a:lnTo>
                    <a:pt x="562743" y="493111"/>
                  </a:lnTo>
                  <a:lnTo>
                    <a:pt x="554216" y="522953"/>
                  </a:lnTo>
                  <a:lnTo>
                    <a:pt x="549954" y="515848"/>
                  </a:lnTo>
                  <a:lnTo>
                    <a:pt x="549954" y="505900"/>
                  </a:lnTo>
                  <a:lnTo>
                    <a:pt x="555638" y="477479"/>
                  </a:lnTo>
                  <a:lnTo>
                    <a:pt x="561322" y="440531"/>
                  </a:lnTo>
                  <a:lnTo>
                    <a:pt x="571269" y="400741"/>
                  </a:lnTo>
                  <a:lnTo>
                    <a:pt x="588322" y="332530"/>
                  </a:lnTo>
                  <a:lnTo>
                    <a:pt x="594006" y="311214"/>
                  </a:lnTo>
                  <a:lnTo>
                    <a:pt x="594006" y="306951"/>
                  </a:lnTo>
                  <a:lnTo>
                    <a:pt x="592586" y="305530"/>
                  </a:lnTo>
                  <a:lnTo>
                    <a:pt x="535743" y="351004"/>
                  </a:lnTo>
                  <a:lnTo>
                    <a:pt x="481742" y="396477"/>
                  </a:lnTo>
                  <a:lnTo>
                    <a:pt x="397899" y="470373"/>
                  </a:lnTo>
                  <a:lnTo>
                    <a:pt x="315477" y="547110"/>
                  </a:lnTo>
                  <a:lnTo>
                    <a:pt x="245845" y="615322"/>
                  </a:lnTo>
                  <a:lnTo>
                    <a:pt x="181897" y="682112"/>
                  </a:lnTo>
                  <a:lnTo>
                    <a:pt x="117948" y="753166"/>
                  </a:lnTo>
                  <a:lnTo>
                    <a:pt x="56843" y="825639"/>
                  </a:lnTo>
                  <a:lnTo>
                    <a:pt x="43943" y="926691"/>
                  </a:lnTo>
                  <a:lnTo>
                    <a:pt x="80254" y="1168781"/>
                  </a:lnTo>
                  <a:lnTo>
                    <a:pt x="27725" y="1053728"/>
                  </a:lnTo>
                  <a:lnTo>
                    <a:pt x="22737" y="1092800"/>
                  </a:lnTo>
                  <a:lnTo>
                    <a:pt x="11369" y="1175222"/>
                  </a:lnTo>
                  <a:lnTo>
                    <a:pt x="11369" y="1266170"/>
                  </a:lnTo>
                  <a:lnTo>
                    <a:pt x="9947" y="1355698"/>
                  </a:lnTo>
                  <a:lnTo>
                    <a:pt x="4263" y="1539015"/>
                  </a:lnTo>
                  <a:lnTo>
                    <a:pt x="0" y="1722333"/>
                  </a:lnTo>
                  <a:lnTo>
                    <a:pt x="0" y="1814702"/>
                  </a:lnTo>
                  <a:lnTo>
                    <a:pt x="0" y="1905650"/>
                  </a:lnTo>
                  <a:lnTo>
                    <a:pt x="105159" y="1796228"/>
                  </a:lnTo>
                  <a:lnTo>
                    <a:pt x="395057" y="1485015"/>
                  </a:lnTo>
                  <a:lnTo>
                    <a:pt x="395057" y="1485014"/>
                  </a:lnTo>
                  <a:lnTo>
                    <a:pt x="653691" y="1205065"/>
                  </a:lnTo>
                  <a:lnTo>
                    <a:pt x="913746" y="919430"/>
                  </a:lnTo>
                  <a:lnTo>
                    <a:pt x="916589" y="804324"/>
                  </a:lnTo>
                  <a:lnTo>
                    <a:pt x="913747" y="919430"/>
                  </a:lnTo>
                  <a:lnTo>
                    <a:pt x="1215014" y="581216"/>
                  </a:lnTo>
                  <a:lnTo>
                    <a:pt x="1230645" y="466110"/>
                  </a:lnTo>
                  <a:close/>
                </a:path>
              </a:pathLst>
            </a:custGeom>
            <a:solidFill>
              <a:schemeClr val="accent4"/>
            </a:solidFill>
            <a:ln>
              <a:noFill/>
            </a:ln>
          </p:spPr>
          <p:txBody>
            <a:bodyPr/>
            <a:lstStyle/>
            <a:p>
              <a:pPr fontAlgn="auto">
                <a:spcBef>
                  <a:spcPts val="0"/>
                </a:spcBef>
                <a:spcAft>
                  <a:spcPts val="0"/>
                </a:spcAft>
                <a:defRPr/>
              </a:pPr>
              <a:endParaRPr lang="en-AU">
                <a:latin typeface="+mn-lt"/>
              </a:endParaRPr>
            </a:p>
          </p:txBody>
        </p:sp>
        <p:sp>
          <p:nvSpPr>
            <p:cNvPr id="76" name="Freeform 36">
              <a:extLst>
                <a:ext uri="{FF2B5EF4-FFF2-40B4-BE49-F238E27FC236}">
                  <a16:creationId xmlns:a16="http://schemas.microsoft.com/office/drawing/2014/main" id="{95CD7D9E-B08D-4C7F-9476-03F31034F681}"/>
                </a:ext>
              </a:extLst>
            </p:cNvPr>
            <p:cNvSpPr>
              <a:spLocks/>
            </p:cNvSpPr>
            <p:nvPr/>
          </p:nvSpPr>
          <p:spPr bwMode="auto">
            <a:xfrm flipH="1">
              <a:off x="649596" y="1481138"/>
              <a:ext cx="2123019" cy="1260933"/>
            </a:xfrm>
            <a:custGeom>
              <a:avLst/>
              <a:gdLst>
                <a:gd name="T0" fmla="*/ 858255 w 1031695"/>
                <a:gd name="T1" fmla="*/ 0 h 1189433"/>
                <a:gd name="T2" fmla="*/ 844845 w 1031695"/>
                <a:gd name="T3" fmla="*/ 1220 h 1189433"/>
                <a:gd name="T4" fmla="*/ 832654 w 1031695"/>
                <a:gd name="T5" fmla="*/ 6096 h 1189433"/>
                <a:gd name="T6" fmla="*/ 759507 w 1031695"/>
                <a:gd name="T7" fmla="*/ 34135 h 1189433"/>
                <a:gd name="T8" fmla="*/ 672949 w 1031695"/>
                <a:gd name="T9" fmla="*/ 71928 h 1189433"/>
                <a:gd name="T10" fmla="*/ 574202 w 1031695"/>
                <a:gd name="T11" fmla="*/ 117035 h 1189433"/>
                <a:gd name="T12" fmla="*/ 495191 w 1031695"/>
                <a:gd name="T13" fmla="*/ 154321 h 1189433"/>
                <a:gd name="T14" fmla="*/ 428548 w 1031695"/>
                <a:gd name="T15" fmla="*/ 297585 h 1189433"/>
                <a:gd name="T16" fmla="*/ 438795 w 1031695"/>
                <a:gd name="T17" fmla="*/ 181690 h 1189433"/>
                <a:gd name="T18" fmla="*/ 377925 w 1031695"/>
                <a:gd name="T19" fmla="*/ 212126 h 1189433"/>
                <a:gd name="T20" fmla="*/ 284053 w 1031695"/>
                <a:gd name="T21" fmla="*/ 259671 h 1189433"/>
                <a:gd name="T22" fmla="*/ 186524 w 1031695"/>
                <a:gd name="T23" fmla="*/ 312092 h 1189433"/>
                <a:gd name="T24" fmla="*/ 87776 w 1031695"/>
                <a:gd name="T25" fmla="*/ 366953 h 1189433"/>
                <a:gd name="T26" fmla="*/ 14630 w 1031695"/>
                <a:gd name="T27" fmla="*/ 925306 h 1189433"/>
                <a:gd name="T28" fmla="*/ 13410 w 1031695"/>
                <a:gd name="T29" fmla="*/ 921648 h 1189433"/>
                <a:gd name="T30" fmla="*/ 0 w 1031695"/>
                <a:gd name="T31" fmla="*/ 1020396 h 1189433"/>
                <a:gd name="T32" fmla="*/ 268205 w 1031695"/>
                <a:gd name="T33" fmla="*/ 718056 h 1189433"/>
                <a:gd name="T34" fmla="*/ 338913 w 1031695"/>
                <a:gd name="T35" fmla="*/ 637595 h 1189433"/>
                <a:gd name="T36" fmla="*/ 614432 w 1031695"/>
                <a:gd name="T37" fmla="*/ 319408 h 1189433"/>
                <a:gd name="T38" fmla="*/ 885075 w 1031695"/>
                <a:gd name="T39" fmla="*/ 6096 h 1189433"/>
                <a:gd name="T40" fmla="*/ 872884 w 1031695"/>
                <a:gd name="T41" fmla="*/ 1220 h 11894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31695" h="1189433">
                  <a:moveTo>
                    <a:pt x="1000432" y="0"/>
                  </a:moveTo>
                  <a:lnTo>
                    <a:pt x="984800" y="1422"/>
                  </a:lnTo>
                  <a:lnTo>
                    <a:pt x="970590" y="7106"/>
                  </a:lnTo>
                  <a:lnTo>
                    <a:pt x="885326" y="39790"/>
                  </a:lnTo>
                  <a:lnTo>
                    <a:pt x="784429" y="83843"/>
                  </a:lnTo>
                  <a:lnTo>
                    <a:pt x="669323" y="136423"/>
                  </a:lnTo>
                  <a:lnTo>
                    <a:pt x="577224" y="179885"/>
                  </a:lnTo>
                  <a:lnTo>
                    <a:pt x="499540" y="346882"/>
                  </a:lnTo>
                  <a:lnTo>
                    <a:pt x="511485" y="211789"/>
                  </a:lnTo>
                  <a:lnTo>
                    <a:pt x="440531" y="247266"/>
                  </a:lnTo>
                  <a:lnTo>
                    <a:pt x="331109" y="302688"/>
                  </a:lnTo>
                  <a:lnTo>
                    <a:pt x="217423" y="363793"/>
                  </a:lnTo>
                  <a:lnTo>
                    <a:pt x="102317" y="427742"/>
                  </a:lnTo>
                  <a:lnTo>
                    <a:pt x="17053" y="1078590"/>
                  </a:lnTo>
                  <a:lnTo>
                    <a:pt x="15631" y="1074327"/>
                  </a:lnTo>
                  <a:lnTo>
                    <a:pt x="0" y="1189433"/>
                  </a:lnTo>
                  <a:lnTo>
                    <a:pt x="312635" y="837008"/>
                  </a:lnTo>
                  <a:lnTo>
                    <a:pt x="395057" y="743218"/>
                  </a:lnTo>
                  <a:lnTo>
                    <a:pt x="716218" y="372320"/>
                  </a:lnTo>
                  <a:lnTo>
                    <a:pt x="1031695" y="7106"/>
                  </a:lnTo>
                  <a:lnTo>
                    <a:pt x="1017484" y="1422"/>
                  </a:lnTo>
                  <a:lnTo>
                    <a:pt x="1000432" y="0"/>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7" name="Freeform 34">
              <a:extLst>
                <a:ext uri="{FF2B5EF4-FFF2-40B4-BE49-F238E27FC236}">
                  <a16:creationId xmlns:a16="http://schemas.microsoft.com/office/drawing/2014/main" id="{EAE7FF72-24F2-454F-BF06-347B682F2FEF}"/>
                </a:ext>
              </a:extLst>
            </p:cNvPr>
            <p:cNvSpPr>
              <a:spLocks/>
            </p:cNvSpPr>
            <p:nvPr/>
          </p:nvSpPr>
          <p:spPr bwMode="auto">
            <a:xfrm flipH="1">
              <a:off x="6071189" y="4675362"/>
              <a:ext cx="2615611" cy="1331738"/>
            </a:xfrm>
            <a:custGeom>
              <a:avLst/>
              <a:gdLst>
                <a:gd name="T0" fmla="*/ 1035026 w 1271073"/>
                <a:gd name="T1" fmla="*/ 0 h 1256223"/>
                <a:gd name="T2" fmla="*/ 872884 w 1271073"/>
                <a:gd name="T3" fmla="*/ 165799 h 1256223"/>
                <a:gd name="T4" fmla="*/ 714400 w 1271073"/>
                <a:gd name="T5" fmla="*/ 327941 h 1256223"/>
                <a:gd name="T6" fmla="*/ 559572 w 1271073"/>
                <a:gd name="T7" fmla="*/ 482768 h 1256223"/>
                <a:gd name="T8" fmla="*/ 408403 w 1271073"/>
                <a:gd name="T9" fmla="*/ 633938 h 1256223"/>
                <a:gd name="T10" fmla="*/ 0 w 1271073"/>
                <a:gd name="T11" fmla="*/ 1077694 h 1256223"/>
                <a:gd name="T12" fmla="*/ 302641 w 1271073"/>
                <a:gd name="T13" fmla="*/ 947353 h 1256223"/>
                <a:gd name="T14" fmla="*/ 547435 w 1271073"/>
                <a:gd name="T15" fmla="*/ 638860 h 1256223"/>
                <a:gd name="T16" fmla="*/ 771614 w 1271073"/>
                <a:gd name="T17" fmla="*/ 379219 h 1256223"/>
                <a:gd name="T18" fmla="*/ 1001217 w 1271073"/>
                <a:gd name="T19" fmla="*/ 113298 h 1256223"/>
                <a:gd name="T20" fmla="*/ 1090434 w 1271073"/>
                <a:gd name="T21" fmla="*/ 7555 h 1256223"/>
                <a:gd name="T22" fmla="*/ 1075257 w 1271073"/>
                <a:gd name="T23" fmla="*/ 4876 h 1256223"/>
                <a:gd name="T24" fmla="*/ 1055751 w 1271073"/>
                <a:gd name="T25" fmla="*/ 2438 h 12562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71073" h="1256223">
                  <a:moveTo>
                    <a:pt x="1206486" y="0"/>
                  </a:moveTo>
                  <a:lnTo>
                    <a:pt x="1017484" y="193265"/>
                  </a:lnTo>
                  <a:lnTo>
                    <a:pt x="832746" y="382267"/>
                  </a:lnTo>
                  <a:lnTo>
                    <a:pt x="652270" y="562743"/>
                  </a:lnTo>
                  <a:lnTo>
                    <a:pt x="476058" y="738955"/>
                  </a:lnTo>
                  <a:lnTo>
                    <a:pt x="0" y="1256223"/>
                  </a:lnTo>
                  <a:lnTo>
                    <a:pt x="352776" y="1104290"/>
                  </a:lnTo>
                  <a:lnTo>
                    <a:pt x="638122" y="744692"/>
                  </a:lnTo>
                  <a:lnTo>
                    <a:pt x="899438" y="442040"/>
                  </a:lnTo>
                  <a:lnTo>
                    <a:pt x="1167077" y="132067"/>
                  </a:lnTo>
                  <a:lnTo>
                    <a:pt x="1271073" y="8806"/>
                  </a:lnTo>
                  <a:lnTo>
                    <a:pt x="1253382" y="5684"/>
                  </a:lnTo>
                  <a:lnTo>
                    <a:pt x="1230645" y="2842"/>
                  </a:lnTo>
                  <a:lnTo>
                    <a:pt x="1206486" y="0"/>
                  </a:lnTo>
                  <a:close/>
                </a:path>
              </a:pathLst>
            </a:custGeom>
            <a:solidFill>
              <a:srgbClr val="4918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8" name="Freeform 12">
              <a:extLst>
                <a:ext uri="{FF2B5EF4-FFF2-40B4-BE49-F238E27FC236}">
                  <a16:creationId xmlns:a16="http://schemas.microsoft.com/office/drawing/2014/main" id="{77ECCA48-E547-479A-BAE6-4A23319AC705}"/>
                </a:ext>
              </a:extLst>
            </p:cNvPr>
            <p:cNvSpPr>
              <a:spLocks/>
            </p:cNvSpPr>
            <p:nvPr/>
          </p:nvSpPr>
          <p:spPr bwMode="auto">
            <a:xfrm flipH="1">
              <a:off x="2288963" y="3599924"/>
              <a:ext cx="3682562" cy="1124134"/>
            </a:xfrm>
            <a:custGeom>
              <a:avLst/>
              <a:gdLst>
                <a:gd name="connsiteX0" fmla="*/ 875383 w 1790544"/>
                <a:gd name="connsiteY0" fmla="*/ 511533 h 1061537"/>
                <a:gd name="connsiteX1" fmla="*/ 876799 w 1790544"/>
                <a:gd name="connsiteY1" fmla="*/ 511585 h 1061537"/>
                <a:gd name="connsiteX2" fmla="*/ 876798 w 1790544"/>
                <a:gd name="connsiteY2" fmla="*/ 511585 h 1061537"/>
                <a:gd name="connsiteX3" fmla="*/ 1020326 w 1790544"/>
                <a:gd name="connsiteY3" fmla="*/ 0 h 1061537"/>
                <a:gd name="connsiteX4" fmla="*/ 956378 w 1790544"/>
                <a:gd name="connsiteY4" fmla="*/ 0 h 1061537"/>
                <a:gd name="connsiteX5" fmla="*/ 945010 w 1790544"/>
                <a:gd name="connsiteY5" fmla="*/ 0 h 1061537"/>
                <a:gd name="connsiteX6" fmla="*/ 932220 w 1790544"/>
                <a:gd name="connsiteY6" fmla="*/ 1422 h 1061537"/>
                <a:gd name="connsiteX7" fmla="*/ 724744 w 1790544"/>
                <a:gd name="connsiteY7" fmla="*/ 227371 h 1061537"/>
                <a:gd name="connsiteX8" fmla="*/ 520111 w 1790544"/>
                <a:gd name="connsiteY8" fmla="*/ 446215 h 1061537"/>
                <a:gd name="connsiteX9" fmla="*/ 559900 w 1790544"/>
                <a:gd name="connsiteY9" fmla="*/ 459005 h 1061537"/>
                <a:gd name="connsiteX10" fmla="*/ 601112 w 1790544"/>
                <a:gd name="connsiteY10" fmla="*/ 471795 h 1061537"/>
                <a:gd name="connsiteX11" fmla="*/ 639480 w 1790544"/>
                <a:gd name="connsiteY11" fmla="*/ 481743 h 1061537"/>
                <a:gd name="connsiteX12" fmla="*/ 601111 w 1790544"/>
                <a:gd name="connsiteY12" fmla="*/ 471795 h 1061537"/>
                <a:gd name="connsiteX13" fmla="*/ 559900 w 1790544"/>
                <a:gd name="connsiteY13" fmla="*/ 459005 h 1061537"/>
                <a:gd name="connsiteX14" fmla="*/ 520110 w 1790544"/>
                <a:gd name="connsiteY14" fmla="*/ 446215 h 1061537"/>
                <a:gd name="connsiteX15" fmla="*/ 237318 w 1790544"/>
                <a:gd name="connsiteY15" fmla="*/ 744640 h 1061537"/>
                <a:gd name="connsiteX16" fmla="*/ 0 w 1790544"/>
                <a:gd name="connsiteY16" fmla="*/ 993326 h 1061537"/>
                <a:gd name="connsiteX17" fmla="*/ 24158 w 1790544"/>
                <a:gd name="connsiteY17" fmla="*/ 996168 h 1061537"/>
                <a:gd name="connsiteX18" fmla="*/ 46895 w 1790544"/>
                <a:gd name="connsiteY18" fmla="*/ 999010 h 1061537"/>
                <a:gd name="connsiteX19" fmla="*/ 71053 w 1790544"/>
                <a:gd name="connsiteY19" fmla="*/ 1003274 h 1061537"/>
                <a:gd name="connsiteX20" fmla="*/ 93791 w 1790544"/>
                <a:gd name="connsiteY20" fmla="*/ 1010379 h 1061537"/>
                <a:gd name="connsiteX21" fmla="*/ 116528 w 1790544"/>
                <a:gd name="connsiteY21" fmla="*/ 1020327 h 1061537"/>
                <a:gd name="connsiteX22" fmla="*/ 139265 w 1790544"/>
                <a:gd name="connsiteY22" fmla="*/ 1028853 h 1061537"/>
                <a:gd name="connsiteX23" fmla="*/ 160580 w 1790544"/>
                <a:gd name="connsiteY23" fmla="*/ 1043064 h 1061537"/>
                <a:gd name="connsiteX24" fmla="*/ 179055 w 1790544"/>
                <a:gd name="connsiteY24" fmla="*/ 1060117 h 1061537"/>
                <a:gd name="connsiteX25" fmla="*/ 223107 w 1790544"/>
                <a:gd name="connsiteY25" fmla="*/ 1061537 h 1061537"/>
                <a:gd name="connsiteX26" fmla="*/ 265739 w 1790544"/>
                <a:gd name="connsiteY26" fmla="*/ 1061537 h 1061537"/>
                <a:gd name="connsiteX27" fmla="*/ 308371 w 1790544"/>
                <a:gd name="connsiteY27" fmla="*/ 1061537 h 1061537"/>
                <a:gd name="connsiteX28" fmla="*/ 349583 w 1790544"/>
                <a:gd name="connsiteY28" fmla="*/ 1060117 h 1061537"/>
                <a:gd name="connsiteX29" fmla="*/ 392215 w 1790544"/>
                <a:gd name="connsiteY29" fmla="*/ 1058695 h 1061537"/>
                <a:gd name="connsiteX30" fmla="*/ 433425 w 1790544"/>
                <a:gd name="connsiteY30" fmla="*/ 1054432 h 1061537"/>
                <a:gd name="connsiteX31" fmla="*/ 473215 w 1790544"/>
                <a:gd name="connsiteY31" fmla="*/ 1050169 h 1061537"/>
                <a:gd name="connsiteX32" fmla="*/ 514426 w 1790544"/>
                <a:gd name="connsiteY32" fmla="*/ 1043064 h 1061537"/>
                <a:gd name="connsiteX33" fmla="*/ 554216 w 1790544"/>
                <a:gd name="connsiteY33" fmla="*/ 1037380 h 1061537"/>
                <a:gd name="connsiteX34" fmla="*/ 592585 w 1790544"/>
                <a:gd name="connsiteY34" fmla="*/ 1028853 h 1061537"/>
                <a:gd name="connsiteX35" fmla="*/ 632375 w 1790544"/>
                <a:gd name="connsiteY35" fmla="*/ 1020327 h 1061537"/>
                <a:gd name="connsiteX36" fmla="*/ 670744 w 1790544"/>
                <a:gd name="connsiteY36" fmla="*/ 1010379 h 1061537"/>
                <a:gd name="connsiteX37" fmla="*/ 707691 w 1790544"/>
                <a:gd name="connsiteY37" fmla="*/ 999010 h 1061537"/>
                <a:gd name="connsiteX38" fmla="*/ 747481 w 1790544"/>
                <a:gd name="connsiteY38" fmla="*/ 987642 h 1061537"/>
                <a:gd name="connsiteX39" fmla="*/ 784429 w 1790544"/>
                <a:gd name="connsiteY39" fmla="*/ 974853 h 1061537"/>
                <a:gd name="connsiteX40" fmla="*/ 821377 w 1790544"/>
                <a:gd name="connsiteY40" fmla="*/ 960642 h 1061537"/>
                <a:gd name="connsiteX41" fmla="*/ 545690 w 1790544"/>
                <a:gd name="connsiteY41" fmla="*/ 804324 h 1061537"/>
                <a:gd name="connsiteX42" fmla="*/ 585480 w 1790544"/>
                <a:gd name="connsiteY42" fmla="*/ 802903 h 1061537"/>
                <a:gd name="connsiteX43" fmla="*/ 847444 w 1790544"/>
                <a:gd name="connsiteY43" fmla="*/ 793128 h 1061537"/>
                <a:gd name="connsiteX44" fmla="*/ 807634 w 1790544"/>
                <a:gd name="connsiteY44" fmla="*/ 762431 h 1061537"/>
                <a:gd name="connsiteX45" fmla="*/ 912319 w 1790544"/>
                <a:gd name="connsiteY45" fmla="*/ 790708 h 1061537"/>
                <a:gd name="connsiteX46" fmla="*/ 1156748 w 1790544"/>
                <a:gd name="connsiteY46" fmla="*/ 781587 h 1061537"/>
                <a:gd name="connsiteX47" fmla="*/ 1196538 w 1790544"/>
                <a:gd name="connsiteY47" fmla="*/ 754587 h 1061537"/>
                <a:gd name="connsiteX48" fmla="*/ 1236328 w 1790544"/>
                <a:gd name="connsiteY48" fmla="*/ 724745 h 1061537"/>
                <a:gd name="connsiteX49" fmla="*/ 1274697 w 1790544"/>
                <a:gd name="connsiteY49" fmla="*/ 696323 h 1061537"/>
                <a:gd name="connsiteX50" fmla="*/ 1311644 w 1790544"/>
                <a:gd name="connsiteY50" fmla="*/ 663638 h 1061537"/>
                <a:gd name="connsiteX51" fmla="*/ 1348592 w 1790544"/>
                <a:gd name="connsiteY51" fmla="*/ 633796 h 1061537"/>
                <a:gd name="connsiteX52" fmla="*/ 1385540 w 1790544"/>
                <a:gd name="connsiteY52" fmla="*/ 599691 h 1061537"/>
                <a:gd name="connsiteX53" fmla="*/ 1421067 w 1790544"/>
                <a:gd name="connsiteY53" fmla="*/ 565585 h 1061537"/>
                <a:gd name="connsiteX54" fmla="*/ 1456593 w 1790544"/>
                <a:gd name="connsiteY54" fmla="*/ 532900 h 1061537"/>
                <a:gd name="connsiteX55" fmla="*/ 1490699 w 1790544"/>
                <a:gd name="connsiteY55" fmla="*/ 497374 h 1061537"/>
                <a:gd name="connsiteX56" fmla="*/ 1524804 w 1790544"/>
                <a:gd name="connsiteY56" fmla="*/ 461848 h 1061537"/>
                <a:gd name="connsiteX57" fmla="*/ 1591595 w 1790544"/>
                <a:gd name="connsiteY57" fmla="*/ 386531 h 1061537"/>
                <a:gd name="connsiteX58" fmla="*/ 1629068 w 1790544"/>
                <a:gd name="connsiteY58" fmla="*/ 340730 h 1061537"/>
                <a:gd name="connsiteX59" fmla="*/ 1596711 w 1790544"/>
                <a:gd name="connsiteY59" fmla="*/ 319108 h 1061537"/>
                <a:gd name="connsiteX60" fmla="*/ 1680232 w 1790544"/>
                <a:gd name="connsiteY60" fmla="*/ 277511 h 1061537"/>
                <a:gd name="connsiteX61" fmla="*/ 1718069 w 1790544"/>
                <a:gd name="connsiteY61" fmla="*/ 230214 h 1061537"/>
                <a:gd name="connsiteX62" fmla="*/ 1718070 w 1790544"/>
                <a:gd name="connsiteY62" fmla="*/ 230213 h 1061537"/>
                <a:gd name="connsiteX63" fmla="*/ 1753596 w 1790544"/>
                <a:gd name="connsiteY63" fmla="*/ 180476 h 1061537"/>
                <a:gd name="connsiteX64" fmla="*/ 1790544 w 1790544"/>
                <a:gd name="connsiteY64" fmla="*/ 130738 h 1061537"/>
                <a:gd name="connsiteX65" fmla="*/ 1429593 w 1790544"/>
                <a:gd name="connsiteY65" fmla="*/ 31264 h 1061537"/>
                <a:gd name="connsiteX66" fmla="*/ 1436699 w 1790544"/>
                <a:gd name="connsiteY66" fmla="*/ 29843 h 1061537"/>
                <a:gd name="connsiteX67" fmla="*/ 1377014 w 1790544"/>
                <a:gd name="connsiteY67" fmla="*/ 25579 h 1061537"/>
                <a:gd name="connsiteX68" fmla="*/ 1318750 w 1790544"/>
                <a:gd name="connsiteY68" fmla="*/ 21317 h 1061537"/>
                <a:gd name="connsiteX69" fmla="*/ 1202223 w 1790544"/>
                <a:gd name="connsiteY69" fmla="*/ 11369 h 1061537"/>
                <a:gd name="connsiteX70" fmla="*/ 1142538 w 1790544"/>
                <a:gd name="connsiteY70" fmla="*/ 7106 h 1061537"/>
                <a:gd name="connsiteX71" fmla="*/ 1081432 w 1790544"/>
                <a:gd name="connsiteY71" fmla="*/ 4264 h 106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790544" h="1061537">
                  <a:moveTo>
                    <a:pt x="875383" y="511533"/>
                  </a:moveTo>
                  <a:lnTo>
                    <a:pt x="876799" y="511585"/>
                  </a:lnTo>
                  <a:lnTo>
                    <a:pt x="876798" y="511585"/>
                  </a:lnTo>
                  <a:close/>
                  <a:moveTo>
                    <a:pt x="1020326" y="0"/>
                  </a:moveTo>
                  <a:lnTo>
                    <a:pt x="956378" y="0"/>
                  </a:lnTo>
                  <a:lnTo>
                    <a:pt x="945010" y="0"/>
                  </a:lnTo>
                  <a:lnTo>
                    <a:pt x="932220" y="1422"/>
                  </a:lnTo>
                  <a:lnTo>
                    <a:pt x="724744" y="227371"/>
                  </a:lnTo>
                  <a:lnTo>
                    <a:pt x="520111" y="446215"/>
                  </a:lnTo>
                  <a:lnTo>
                    <a:pt x="559900" y="459005"/>
                  </a:lnTo>
                  <a:lnTo>
                    <a:pt x="601112" y="471795"/>
                  </a:lnTo>
                  <a:lnTo>
                    <a:pt x="639480" y="481743"/>
                  </a:lnTo>
                  <a:lnTo>
                    <a:pt x="601111" y="471795"/>
                  </a:lnTo>
                  <a:lnTo>
                    <a:pt x="559900" y="459005"/>
                  </a:lnTo>
                  <a:lnTo>
                    <a:pt x="520110" y="446215"/>
                  </a:lnTo>
                  <a:lnTo>
                    <a:pt x="237318" y="744640"/>
                  </a:lnTo>
                  <a:lnTo>
                    <a:pt x="0" y="993326"/>
                  </a:lnTo>
                  <a:lnTo>
                    <a:pt x="24158" y="996168"/>
                  </a:lnTo>
                  <a:lnTo>
                    <a:pt x="46895" y="999010"/>
                  </a:lnTo>
                  <a:lnTo>
                    <a:pt x="71053" y="1003274"/>
                  </a:lnTo>
                  <a:lnTo>
                    <a:pt x="93791" y="1010379"/>
                  </a:lnTo>
                  <a:lnTo>
                    <a:pt x="116528" y="1020327"/>
                  </a:lnTo>
                  <a:lnTo>
                    <a:pt x="139265" y="1028853"/>
                  </a:lnTo>
                  <a:lnTo>
                    <a:pt x="160580" y="1043064"/>
                  </a:lnTo>
                  <a:lnTo>
                    <a:pt x="179055" y="1060117"/>
                  </a:lnTo>
                  <a:lnTo>
                    <a:pt x="223107" y="1061537"/>
                  </a:lnTo>
                  <a:lnTo>
                    <a:pt x="265739" y="1061537"/>
                  </a:lnTo>
                  <a:lnTo>
                    <a:pt x="308371" y="1061537"/>
                  </a:lnTo>
                  <a:lnTo>
                    <a:pt x="349583" y="1060117"/>
                  </a:lnTo>
                  <a:lnTo>
                    <a:pt x="392215" y="1058695"/>
                  </a:lnTo>
                  <a:lnTo>
                    <a:pt x="433425" y="1054432"/>
                  </a:lnTo>
                  <a:lnTo>
                    <a:pt x="473215" y="1050169"/>
                  </a:lnTo>
                  <a:lnTo>
                    <a:pt x="514426" y="1043064"/>
                  </a:lnTo>
                  <a:lnTo>
                    <a:pt x="554216" y="1037380"/>
                  </a:lnTo>
                  <a:lnTo>
                    <a:pt x="592585" y="1028853"/>
                  </a:lnTo>
                  <a:lnTo>
                    <a:pt x="632375" y="1020327"/>
                  </a:lnTo>
                  <a:lnTo>
                    <a:pt x="670744" y="1010379"/>
                  </a:lnTo>
                  <a:lnTo>
                    <a:pt x="707691" y="999010"/>
                  </a:lnTo>
                  <a:lnTo>
                    <a:pt x="747481" y="987642"/>
                  </a:lnTo>
                  <a:lnTo>
                    <a:pt x="784429" y="974853"/>
                  </a:lnTo>
                  <a:lnTo>
                    <a:pt x="821377" y="960642"/>
                  </a:lnTo>
                  <a:lnTo>
                    <a:pt x="545690" y="804324"/>
                  </a:lnTo>
                  <a:lnTo>
                    <a:pt x="585480" y="802903"/>
                  </a:lnTo>
                  <a:lnTo>
                    <a:pt x="847444" y="793128"/>
                  </a:lnTo>
                  <a:lnTo>
                    <a:pt x="807634" y="762431"/>
                  </a:lnTo>
                  <a:lnTo>
                    <a:pt x="912319" y="790708"/>
                  </a:lnTo>
                  <a:lnTo>
                    <a:pt x="1156748" y="781587"/>
                  </a:lnTo>
                  <a:lnTo>
                    <a:pt x="1196538" y="754587"/>
                  </a:lnTo>
                  <a:lnTo>
                    <a:pt x="1236328" y="724745"/>
                  </a:lnTo>
                  <a:lnTo>
                    <a:pt x="1274697" y="696323"/>
                  </a:lnTo>
                  <a:lnTo>
                    <a:pt x="1311644" y="663638"/>
                  </a:lnTo>
                  <a:lnTo>
                    <a:pt x="1348592" y="633796"/>
                  </a:lnTo>
                  <a:lnTo>
                    <a:pt x="1385540" y="599691"/>
                  </a:lnTo>
                  <a:lnTo>
                    <a:pt x="1421067" y="565585"/>
                  </a:lnTo>
                  <a:lnTo>
                    <a:pt x="1456593" y="532900"/>
                  </a:lnTo>
                  <a:lnTo>
                    <a:pt x="1490699" y="497374"/>
                  </a:lnTo>
                  <a:lnTo>
                    <a:pt x="1524804" y="461848"/>
                  </a:lnTo>
                  <a:lnTo>
                    <a:pt x="1591595" y="386531"/>
                  </a:lnTo>
                  <a:lnTo>
                    <a:pt x="1629068" y="340730"/>
                  </a:lnTo>
                  <a:lnTo>
                    <a:pt x="1596711" y="319108"/>
                  </a:lnTo>
                  <a:lnTo>
                    <a:pt x="1680232" y="277511"/>
                  </a:lnTo>
                  <a:lnTo>
                    <a:pt x="1718069" y="230214"/>
                  </a:lnTo>
                  <a:lnTo>
                    <a:pt x="1718070" y="230213"/>
                  </a:lnTo>
                  <a:lnTo>
                    <a:pt x="1753596" y="180476"/>
                  </a:lnTo>
                  <a:lnTo>
                    <a:pt x="1790544" y="130738"/>
                  </a:lnTo>
                  <a:lnTo>
                    <a:pt x="1429593" y="31264"/>
                  </a:lnTo>
                  <a:lnTo>
                    <a:pt x="1436699" y="29843"/>
                  </a:lnTo>
                  <a:lnTo>
                    <a:pt x="1377014" y="25579"/>
                  </a:lnTo>
                  <a:lnTo>
                    <a:pt x="1318750" y="21317"/>
                  </a:lnTo>
                  <a:lnTo>
                    <a:pt x="1202223" y="11369"/>
                  </a:lnTo>
                  <a:lnTo>
                    <a:pt x="1142538" y="7106"/>
                  </a:lnTo>
                  <a:lnTo>
                    <a:pt x="1081432" y="4264"/>
                  </a:lnTo>
                  <a:close/>
                </a:path>
              </a:pathLst>
            </a:custGeom>
            <a:solidFill>
              <a:schemeClr val="accent3"/>
            </a:solidFill>
            <a:ln>
              <a:noFill/>
            </a:ln>
          </p:spPr>
          <p:txBody>
            <a:bodyPr/>
            <a:lstStyle/>
            <a:p>
              <a:pPr fontAlgn="auto">
                <a:spcBef>
                  <a:spcPts val="0"/>
                </a:spcBef>
                <a:spcAft>
                  <a:spcPts val="0"/>
                </a:spcAft>
                <a:defRPr/>
              </a:pPr>
              <a:endParaRPr lang="en-AU">
                <a:latin typeface="+mn-lt"/>
              </a:endParaRPr>
            </a:p>
          </p:txBody>
        </p:sp>
        <p:sp>
          <p:nvSpPr>
            <p:cNvPr id="79" name="Freeform 41">
              <a:extLst>
                <a:ext uri="{FF2B5EF4-FFF2-40B4-BE49-F238E27FC236}">
                  <a16:creationId xmlns:a16="http://schemas.microsoft.com/office/drawing/2014/main" id="{FDC0F254-AB25-4508-835B-83147FA64BE1}"/>
                </a:ext>
              </a:extLst>
            </p:cNvPr>
            <p:cNvSpPr>
              <a:spLocks/>
            </p:cNvSpPr>
            <p:nvPr/>
          </p:nvSpPr>
          <p:spPr bwMode="auto">
            <a:xfrm flipH="1">
              <a:off x="2133600" y="2514600"/>
              <a:ext cx="1829796" cy="1062555"/>
            </a:xfrm>
            <a:custGeom>
              <a:avLst/>
              <a:gdLst/>
              <a:ahLst/>
              <a:cxnLst/>
              <a:rect l="0" t="0" r="r" b="b"/>
              <a:pathLst>
                <a:path w="1703859" h="1953967">
                  <a:moveTo>
                    <a:pt x="1200802" y="1264750"/>
                  </a:moveTo>
                  <a:lnTo>
                    <a:pt x="1178065" y="1277540"/>
                  </a:lnTo>
                  <a:lnTo>
                    <a:pt x="1155328" y="1288909"/>
                  </a:lnTo>
                  <a:lnTo>
                    <a:pt x="1131169" y="1300277"/>
                  </a:lnTo>
                  <a:lnTo>
                    <a:pt x="1107011" y="1311646"/>
                  </a:lnTo>
                  <a:lnTo>
                    <a:pt x="1093079" y="1317741"/>
                  </a:lnTo>
                  <a:lnTo>
                    <a:pt x="1084275" y="1321593"/>
                  </a:lnTo>
                  <a:lnTo>
                    <a:pt x="1058695" y="1330119"/>
                  </a:lnTo>
                  <a:lnTo>
                    <a:pt x="1034537" y="1335803"/>
                  </a:lnTo>
                  <a:lnTo>
                    <a:pt x="1010378" y="1342909"/>
                  </a:lnTo>
                  <a:lnTo>
                    <a:pt x="984799" y="1348593"/>
                  </a:lnTo>
                  <a:lnTo>
                    <a:pt x="960642" y="1351436"/>
                  </a:lnTo>
                  <a:lnTo>
                    <a:pt x="935062" y="1357120"/>
                  </a:lnTo>
                  <a:lnTo>
                    <a:pt x="909483" y="1358540"/>
                  </a:lnTo>
                  <a:lnTo>
                    <a:pt x="883904" y="1359962"/>
                  </a:lnTo>
                  <a:lnTo>
                    <a:pt x="858325" y="1359962"/>
                  </a:lnTo>
                  <a:lnTo>
                    <a:pt x="832745" y="1358540"/>
                  </a:lnTo>
                  <a:lnTo>
                    <a:pt x="858325" y="1359961"/>
                  </a:lnTo>
                  <a:lnTo>
                    <a:pt x="883904" y="1359961"/>
                  </a:lnTo>
                  <a:lnTo>
                    <a:pt x="909483" y="1358540"/>
                  </a:lnTo>
                  <a:lnTo>
                    <a:pt x="935062" y="1357119"/>
                  </a:lnTo>
                  <a:lnTo>
                    <a:pt x="960642" y="1351435"/>
                  </a:lnTo>
                  <a:lnTo>
                    <a:pt x="984800" y="1348593"/>
                  </a:lnTo>
                  <a:lnTo>
                    <a:pt x="1010379" y="1342908"/>
                  </a:lnTo>
                  <a:lnTo>
                    <a:pt x="1034537" y="1335803"/>
                  </a:lnTo>
                  <a:lnTo>
                    <a:pt x="1058695" y="1330119"/>
                  </a:lnTo>
                  <a:lnTo>
                    <a:pt x="1084274" y="1321593"/>
                  </a:lnTo>
                  <a:lnTo>
                    <a:pt x="1093079" y="1317741"/>
                  </a:lnTo>
                  <a:lnTo>
                    <a:pt x="1107012" y="1311645"/>
                  </a:lnTo>
                  <a:lnTo>
                    <a:pt x="1131169" y="1300276"/>
                  </a:lnTo>
                  <a:lnTo>
                    <a:pt x="1155328" y="1288908"/>
                  </a:lnTo>
                  <a:lnTo>
                    <a:pt x="1178065" y="1277539"/>
                  </a:lnTo>
                  <a:lnTo>
                    <a:pt x="1200802" y="1264750"/>
                  </a:lnTo>
                  <a:close/>
                  <a:moveTo>
                    <a:pt x="1284645" y="1202223"/>
                  </a:moveTo>
                  <a:lnTo>
                    <a:pt x="1264750" y="1220697"/>
                  </a:lnTo>
                  <a:lnTo>
                    <a:pt x="1243434" y="1234908"/>
                  </a:lnTo>
                  <a:lnTo>
                    <a:pt x="1222118" y="1250539"/>
                  </a:lnTo>
                  <a:lnTo>
                    <a:pt x="1243434" y="1234907"/>
                  </a:lnTo>
                  <a:lnTo>
                    <a:pt x="1264750" y="1220696"/>
                  </a:lnTo>
                  <a:lnTo>
                    <a:pt x="1284645" y="1202223"/>
                  </a:lnTo>
                  <a:close/>
                  <a:moveTo>
                    <a:pt x="1441223" y="812589"/>
                  </a:moveTo>
                  <a:lnTo>
                    <a:pt x="1412542" y="841272"/>
                  </a:lnTo>
                  <a:lnTo>
                    <a:pt x="1409078" y="844615"/>
                  </a:lnTo>
                  <a:lnTo>
                    <a:pt x="1412541" y="841272"/>
                  </a:lnTo>
                  <a:lnTo>
                    <a:pt x="1441223" y="812589"/>
                  </a:lnTo>
                  <a:close/>
                  <a:moveTo>
                    <a:pt x="1703859" y="0"/>
                  </a:moveTo>
                  <a:lnTo>
                    <a:pt x="1418225" y="333950"/>
                  </a:lnTo>
                  <a:lnTo>
                    <a:pt x="1126906" y="669322"/>
                  </a:lnTo>
                  <a:lnTo>
                    <a:pt x="1153907" y="675007"/>
                  </a:lnTo>
                  <a:lnTo>
                    <a:pt x="1179486" y="677849"/>
                  </a:lnTo>
                  <a:lnTo>
                    <a:pt x="1206486" y="680691"/>
                  </a:lnTo>
                  <a:lnTo>
                    <a:pt x="1234907" y="680691"/>
                  </a:lnTo>
                  <a:lnTo>
                    <a:pt x="1260486" y="680691"/>
                  </a:lnTo>
                  <a:lnTo>
                    <a:pt x="1286065" y="676428"/>
                  </a:lnTo>
                  <a:lnTo>
                    <a:pt x="1313066" y="673586"/>
                  </a:lnTo>
                  <a:lnTo>
                    <a:pt x="1338645" y="669322"/>
                  </a:lnTo>
                  <a:lnTo>
                    <a:pt x="1364224" y="662217"/>
                  </a:lnTo>
                  <a:lnTo>
                    <a:pt x="1338645" y="669323"/>
                  </a:lnTo>
                  <a:lnTo>
                    <a:pt x="1313066" y="673586"/>
                  </a:lnTo>
                  <a:lnTo>
                    <a:pt x="1286066" y="676428"/>
                  </a:lnTo>
                  <a:lnTo>
                    <a:pt x="1260487" y="680692"/>
                  </a:lnTo>
                  <a:lnTo>
                    <a:pt x="1234908" y="680692"/>
                  </a:lnTo>
                  <a:lnTo>
                    <a:pt x="1206486" y="680692"/>
                  </a:lnTo>
                  <a:lnTo>
                    <a:pt x="1179486" y="677850"/>
                  </a:lnTo>
                  <a:lnTo>
                    <a:pt x="1153907" y="675008"/>
                  </a:lnTo>
                  <a:lnTo>
                    <a:pt x="1126907" y="669323"/>
                  </a:lnTo>
                  <a:lnTo>
                    <a:pt x="1078590" y="723324"/>
                  </a:lnTo>
                  <a:lnTo>
                    <a:pt x="891009" y="937905"/>
                  </a:lnTo>
                  <a:lnTo>
                    <a:pt x="702007" y="1149643"/>
                  </a:lnTo>
                  <a:lnTo>
                    <a:pt x="585480" y="1281803"/>
                  </a:lnTo>
                  <a:lnTo>
                    <a:pt x="609637" y="1294592"/>
                  </a:lnTo>
                  <a:lnTo>
                    <a:pt x="633796" y="1307382"/>
                  </a:lnTo>
                  <a:lnTo>
                    <a:pt x="656533" y="1317329"/>
                  </a:lnTo>
                  <a:lnTo>
                    <a:pt x="680691" y="1325855"/>
                  </a:lnTo>
                  <a:lnTo>
                    <a:pt x="707692" y="1334382"/>
                  </a:lnTo>
                  <a:lnTo>
                    <a:pt x="731849" y="1342908"/>
                  </a:lnTo>
                  <a:lnTo>
                    <a:pt x="757428" y="1347172"/>
                  </a:lnTo>
                  <a:lnTo>
                    <a:pt x="783008" y="1351435"/>
                  </a:lnTo>
                  <a:lnTo>
                    <a:pt x="808587" y="1355698"/>
                  </a:lnTo>
                  <a:lnTo>
                    <a:pt x="783008" y="1351436"/>
                  </a:lnTo>
                  <a:lnTo>
                    <a:pt x="757428" y="1347172"/>
                  </a:lnTo>
                  <a:lnTo>
                    <a:pt x="731849" y="1342909"/>
                  </a:lnTo>
                  <a:lnTo>
                    <a:pt x="707692" y="1334383"/>
                  </a:lnTo>
                  <a:lnTo>
                    <a:pt x="680691" y="1325856"/>
                  </a:lnTo>
                  <a:lnTo>
                    <a:pt x="656533" y="1317330"/>
                  </a:lnTo>
                  <a:lnTo>
                    <a:pt x="633796" y="1307382"/>
                  </a:lnTo>
                  <a:lnTo>
                    <a:pt x="609637" y="1294593"/>
                  </a:lnTo>
                  <a:lnTo>
                    <a:pt x="585480" y="1281803"/>
                  </a:lnTo>
                  <a:lnTo>
                    <a:pt x="255792" y="1647018"/>
                  </a:lnTo>
                  <a:lnTo>
                    <a:pt x="0" y="1925546"/>
                  </a:lnTo>
                  <a:lnTo>
                    <a:pt x="12789" y="1924125"/>
                  </a:lnTo>
                  <a:lnTo>
                    <a:pt x="24158" y="1924125"/>
                  </a:lnTo>
                  <a:lnTo>
                    <a:pt x="88106" y="1924125"/>
                  </a:lnTo>
                  <a:lnTo>
                    <a:pt x="149212" y="1928388"/>
                  </a:lnTo>
                  <a:lnTo>
                    <a:pt x="210318" y="1931230"/>
                  </a:lnTo>
                  <a:lnTo>
                    <a:pt x="270003" y="1935494"/>
                  </a:lnTo>
                  <a:lnTo>
                    <a:pt x="386530" y="1945441"/>
                  </a:lnTo>
                  <a:lnTo>
                    <a:pt x="444794" y="1949704"/>
                  </a:lnTo>
                  <a:lnTo>
                    <a:pt x="504479" y="1953967"/>
                  </a:lnTo>
                  <a:lnTo>
                    <a:pt x="1018905" y="1801913"/>
                  </a:lnTo>
                  <a:lnTo>
                    <a:pt x="1078590" y="1699597"/>
                  </a:lnTo>
                  <a:lnTo>
                    <a:pt x="1134012" y="1593017"/>
                  </a:lnTo>
                  <a:lnTo>
                    <a:pt x="1188012" y="1487858"/>
                  </a:lnTo>
                  <a:lnTo>
                    <a:pt x="1239171" y="1381278"/>
                  </a:lnTo>
                  <a:lnTo>
                    <a:pt x="1239171" y="1378435"/>
                  </a:lnTo>
                  <a:lnTo>
                    <a:pt x="1237750" y="1378435"/>
                  </a:lnTo>
                  <a:lnTo>
                    <a:pt x="1227802" y="1379857"/>
                  </a:lnTo>
                  <a:lnTo>
                    <a:pt x="1190854" y="1392646"/>
                  </a:lnTo>
                  <a:lnTo>
                    <a:pt x="1169539" y="1398330"/>
                  </a:lnTo>
                  <a:lnTo>
                    <a:pt x="1161012" y="1402594"/>
                  </a:lnTo>
                  <a:lnTo>
                    <a:pt x="1151064" y="1404015"/>
                  </a:lnTo>
                  <a:lnTo>
                    <a:pt x="1141117" y="1404015"/>
                  </a:lnTo>
                  <a:lnTo>
                    <a:pt x="1134012" y="1402594"/>
                  </a:lnTo>
                  <a:lnTo>
                    <a:pt x="1128327" y="1396910"/>
                  </a:lnTo>
                  <a:lnTo>
                    <a:pt x="1125485" y="1392646"/>
                  </a:lnTo>
                  <a:lnTo>
                    <a:pt x="1132591" y="1389804"/>
                  </a:lnTo>
                  <a:lnTo>
                    <a:pt x="1143960" y="1384120"/>
                  </a:lnTo>
                  <a:lnTo>
                    <a:pt x="1168117" y="1372751"/>
                  </a:lnTo>
                  <a:lnTo>
                    <a:pt x="1193696" y="1357120"/>
                  </a:lnTo>
                  <a:lnTo>
                    <a:pt x="1219276" y="1338646"/>
                  </a:lnTo>
                  <a:lnTo>
                    <a:pt x="1242013" y="1321593"/>
                  </a:lnTo>
                  <a:lnTo>
                    <a:pt x="1261908" y="1307382"/>
                  </a:lnTo>
                  <a:lnTo>
                    <a:pt x="1276118" y="1294593"/>
                  </a:lnTo>
                  <a:lnTo>
                    <a:pt x="1283224" y="1287487"/>
                  </a:lnTo>
                  <a:lnTo>
                    <a:pt x="1287487" y="1273276"/>
                  </a:lnTo>
                  <a:lnTo>
                    <a:pt x="1341487" y="1148224"/>
                  </a:lnTo>
                  <a:lnTo>
                    <a:pt x="1331488" y="1158222"/>
                  </a:lnTo>
                  <a:lnTo>
                    <a:pt x="1323014" y="1166697"/>
                  </a:lnTo>
                  <a:lnTo>
                    <a:pt x="1304540" y="1185170"/>
                  </a:lnTo>
                  <a:lnTo>
                    <a:pt x="1323014" y="1166696"/>
                  </a:lnTo>
                  <a:lnTo>
                    <a:pt x="1331488" y="1158222"/>
                  </a:lnTo>
                  <a:lnTo>
                    <a:pt x="1341487" y="1148223"/>
                  </a:lnTo>
                  <a:lnTo>
                    <a:pt x="1341487" y="1148224"/>
                  </a:lnTo>
                  <a:lnTo>
                    <a:pt x="1341488" y="1148223"/>
                  </a:lnTo>
                  <a:lnTo>
                    <a:pt x="1394067" y="1017484"/>
                  </a:lnTo>
                  <a:lnTo>
                    <a:pt x="1441592" y="894712"/>
                  </a:lnTo>
                  <a:lnTo>
                    <a:pt x="1420508" y="894577"/>
                  </a:lnTo>
                  <a:lnTo>
                    <a:pt x="1475791" y="799361"/>
                  </a:lnTo>
                  <a:lnTo>
                    <a:pt x="1490699" y="757430"/>
                  </a:lnTo>
                  <a:lnTo>
                    <a:pt x="1453752" y="800061"/>
                  </a:lnTo>
                  <a:lnTo>
                    <a:pt x="1490700" y="757429"/>
                  </a:lnTo>
                  <a:lnTo>
                    <a:pt x="1490699" y="757430"/>
                  </a:lnTo>
                  <a:lnTo>
                    <a:pt x="1490700" y="757429"/>
                  </a:lnTo>
                  <a:lnTo>
                    <a:pt x="1543279" y="599691"/>
                  </a:lnTo>
                  <a:lnTo>
                    <a:pt x="1492121" y="621007"/>
                  </a:lnTo>
                  <a:lnTo>
                    <a:pt x="1442384" y="639480"/>
                  </a:lnTo>
                  <a:lnTo>
                    <a:pt x="1389804" y="656533"/>
                  </a:lnTo>
                  <a:lnTo>
                    <a:pt x="1442383" y="639480"/>
                  </a:lnTo>
                  <a:lnTo>
                    <a:pt x="1492121" y="621006"/>
                  </a:lnTo>
                  <a:lnTo>
                    <a:pt x="1543279" y="599691"/>
                  </a:lnTo>
                  <a:lnTo>
                    <a:pt x="1570279" y="511584"/>
                  </a:lnTo>
                  <a:lnTo>
                    <a:pt x="1595858" y="426320"/>
                  </a:lnTo>
                  <a:lnTo>
                    <a:pt x="1639911" y="270003"/>
                  </a:lnTo>
                  <a:lnTo>
                    <a:pt x="1675438" y="135002"/>
                  </a:lnTo>
                  <a:lnTo>
                    <a:pt x="1702438" y="25579"/>
                  </a:lnTo>
                  <a:lnTo>
                    <a:pt x="1703859" y="12790"/>
                  </a:lnTo>
                  <a:lnTo>
                    <a:pt x="170385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80" name="Group 38">
              <a:extLst>
                <a:ext uri="{FF2B5EF4-FFF2-40B4-BE49-F238E27FC236}">
                  <a16:creationId xmlns:a16="http://schemas.microsoft.com/office/drawing/2014/main" id="{92CC54B6-6E7B-4EF2-8490-4E079ECC880D}"/>
                </a:ext>
              </a:extLst>
            </p:cNvPr>
            <p:cNvGrpSpPr/>
            <p:nvPr/>
          </p:nvGrpSpPr>
          <p:grpSpPr bwMode="auto">
            <a:xfrm rot="8100000">
              <a:off x="5917982" y="4608731"/>
              <a:ext cx="340638" cy="111003"/>
              <a:chOff x="5247563" y="3615397"/>
              <a:chExt cx="405525" cy="256516"/>
            </a:xfrm>
            <a:solidFill>
              <a:srgbClr val="49180E"/>
            </a:solidFill>
          </p:grpSpPr>
          <p:sp>
            <p:nvSpPr>
              <p:cNvPr id="81" name="Rounded Rectangle 15">
                <a:extLst>
                  <a:ext uri="{FF2B5EF4-FFF2-40B4-BE49-F238E27FC236}">
                    <a16:creationId xmlns:a16="http://schemas.microsoft.com/office/drawing/2014/main" id="{6564349F-BBC8-4E86-ACE4-6301AD525072}"/>
                  </a:ext>
                </a:extLst>
              </p:cNvPr>
              <p:cNvSpPr/>
              <p:nvPr/>
            </p:nvSpPr>
            <p:spPr>
              <a:xfrm>
                <a:off x="5317589" y="3615397"/>
                <a:ext cx="261680" cy="124351"/>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sp>
            <p:nvSpPr>
              <p:cNvPr id="82" name="Rounded Rectangle 16">
                <a:extLst>
                  <a:ext uri="{FF2B5EF4-FFF2-40B4-BE49-F238E27FC236}">
                    <a16:creationId xmlns:a16="http://schemas.microsoft.com/office/drawing/2014/main" id="{53E77867-7140-4F55-9340-2748B4D54C38}"/>
                  </a:ext>
                </a:extLst>
              </p:cNvPr>
              <p:cNvSpPr/>
              <p:nvPr/>
            </p:nvSpPr>
            <p:spPr>
              <a:xfrm>
                <a:off x="5247563" y="3701648"/>
                <a:ext cx="405525" cy="170265"/>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grpSp>
      </p:grpSp>
      <p:grpSp>
        <p:nvGrpSpPr>
          <p:cNvPr id="83" name="Group 82">
            <a:extLst>
              <a:ext uri="{FF2B5EF4-FFF2-40B4-BE49-F238E27FC236}">
                <a16:creationId xmlns:a16="http://schemas.microsoft.com/office/drawing/2014/main" id="{260C2CCE-ABD1-410A-8110-DE02517FAE35}"/>
              </a:ext>
            </a:extLst>
          </p:cNvPr>
          <p:cNvGrpSpPr/>
          <p:nvPr/>
        </p:nvGrpSpPr>
        <p:grpSpPr>
          <a:xfrm>
            <a:off x="2438400" y="4057414"/>
            <a:ext cx="546164" cy="438386"/>
            <a:chOff x="649596" y="1481138"/>
            <a:chExt cx="8037204" cy="4525962"/>
          </a:xfrm>
        </p:grpSpPr>
        <p:sp>
          <p:nvSpPr>
            <p:cNvPr id="84" name="Freeform 5">
              <a:extLst>
                <a:ext uri="{FF2B5EF4-FFF2-40B4-BE49-F238E27FC236}">
                  <a16:creationId xmlns:a16="http://schemas.microsoft.com/office/drawing/2014/main" id="{B19AEE09-B07D-445A-BDEA-62D782359425}"/>
                </a:ext>
              </a:extLst>
            </p:cNvPr>
            <p:cNvSpPr>
              <a:spLocks/>
            </p:cNvSpPr>
            <p:nvPr/>
          </p:nvSpPr>
          <p:spPr bwMode="auto">
            <a:xfrm flipH="1">
              <a:off x="5247961" y="3244832"/>
              <a:ext cx="822580" cy="1296775"/>
            </a:xfrm>
            <a:custGeom>
              <a:avLst/>
              <a:gdLst>
                <a:gd name="connsiteX0" fmla="*/ 278529 w 399320"/>
                <a:gd name="connsiteY0" fmla="*/ 0 h 1222118"/>
                <a:gd name="connsiteX1" fmla="*/ 248687 w 399320"/>
                <a:gd name="connsiteY1" fmla="*/ 49737 h 1222118"/>
                <a:gd name="connsiteX2" fmla="*/ 220266 w 399320"/>
                <a:gd name="connsiteY2" fmla="*/ 99475 h 1222118"/>
                <a:gd name="connsiteX3" fmla="*/ 191844 w 399320"/>
                <a:gd name="connsiteY3" fmla="*/ 150633 h 1222118"/>
                <a:gd name="connsiteX4" fmla="*/ 166265 w 399320"/>
                <a:gd name="connsiteY4" fmla="*/ 200371 h 1222118"/>
                <a:gd name="connsiteX5" fmla="*/ 140686 w 399320"/>
                <a:gd name="connsiteY5" fmla="*/ 254371 h 1222118"/>
                <a:gd name="connsiteX6" fmla="*/ 119370 w 399320"/>
                <a:gd name="connsiteY6" fmla="*/ 305530 h 1222118"/>
                <a:gd name="connsiteX7" fmla="*/ 112889 w 399320"/>
                <a:gd name="connsiteY7" fmla="*/ 322658 h 1222118"/>
                <a:gd name="connsiteX8" fmla="*/ 119119 w 399320"/>
                <a:gd name="connsiteY8" fmla="*/ 382502 h 1222118"/>
                <a:gd name="connsiteX9" fmla="*/ 104765 w 399320"/>
                <a:gd name="connsiteY9" fmla="*/ 344127 h 1222118"/>
                <a:gd name="connsiteX10" fmla="*/ 99475 w 399320"/>
                <a:gd name="connsiteY10" fmla="*/ 358109 h 1222118"/>
                <a:gd name="connsiteX11" fmla="*/ 79580 w 399320"/>
                <a:gd name="connsiteY11" fmla="*/ 413531 h 1222118"/>
                <a:gd name="connsiteX12" fmla="*/ 62527 w 399320"/>
                <a:gd name="connsiteY12" fmla="*/ 466110 h 1222118"/>
                <a:gd name="connsiteX13" fmla="*/ 48316 w 399320"/>
                <a:gd name="connsiteY13" fmla="*/ 520111 h 1222118"/>
                <a:gd name="connsiteX14" fmla="*/ 34106 w 399320"/>
                <a:gd name="connsiteY14" fmla="*/ 576954 h 1222118"/>
                <a:gd name="connsiteX15" fmla="*/ 24158 w 399320"/>
                <a:gd name="connsiteY15" fmla="*/ 633796 h 1222118"/>
                <a:gd name="connsiteX16" fmla="*/ 14211 w 399320"/>
                <a:gd name="connsiteY16" fmla="*/ 689218 h 1222118"/>
                <a:gd name="connsiteX17" fmla="*/ 13991 w 399320"/>
                <a:gd name="connsiteY17" fmla="*/ 691027 h 1222118"/>
                <a:gd name="connsiteX18" fmla="*/ 42481 w 399320"/>
                <a:gd name="connsiteY18" fmla="*/ 816882 h 1222118"/>
                <a:gd name="connsiteX19" fmla="*/ 7177 w 399320"/>
                <a:gd name="connsiteY19" fmla="*/ 746889 h 1222118"/>
                <a:gd name="connsiteX20" fmla="*/ 7105 w 399320"/>
                <a:gd name="connsiteY20" fmla="*/ 747482 h 1222118"/>
                <a:gd name="connsiteX21" fmla="*/ 2842 w 399320"/>
                <a:gd name="connsiteY21" fmla="*/ 804324 h 1222118"/>
                <a:gd name="connsiteX22" fmla="*/ 0 w 399320"/>
                <a:gd name="connsiteY22" fmla="*/ 862588 h 1222118"/>
                <a:gd name="connsiteX23" fmla="*/ 1421 w 399320"/>
                <a:gd name="connsiteY23" fmla="*/ 873957 h 1222118"/>
                <a:gd name="connsiteX24" fmla="*/ 4263 w 399320"/>
                <a:gd name="connsiteY24" fmla="*/ 895273 h 1222118"/>
                <a:gd name="connsiteX25" fmla="*/ 18474 w 399320"/>
                <a:gd name="connsiteY25" fmla="*/ 952115 h 1222118"/>
                <a:gd name="connsiteX26" fmla="*/ 27000 w 399320"/>
                <a:gd name="connsiteY26" fmla="*/ 980537 h 1222118"/>
                <a:gd name="connsiteX27" fmla="*/ 34106 w 399320"/>
                <a:gd name="connsiteY27" fmla="*/ 1006116 h 1222118"/>
                <a:gd name="connsiteX28" fmla="*/ 42632 w 399320"/>
                <a:gd name="connsiteY28" fmla="*/ 1027432 h 1222118"/>
                <a:gd name="connsiteX29" fmla="*/ 45474 w 399320"/>
                <a:gd name="connsiteY29" fmla="*/ 1035958 h 1222118"/>
                <a:gd name="connsiteX30" fmla="*/ 49737 w 399320"/>
                <a:gd name="connsiteY30" fmla="*/ 1040222 h 1222118"/>
                <a:gd name="connsiteX31" fmla="*/ 41211 w 399320"/>
                <a:gd name="connsiteY31" fmla="*/ 1037379 h 1222118"/>
                <a:gd name="connsiteX32" fmla="*/ 34106 w 399320"/>
                <a:gd name="connsiteY32" fmla="*/ 1033116 h 1222118"/>
                <a:gd name="connsiteX33" fmla="*/ 28421 w 399320"/>
                <a:gd name="connsiteY33" fmla="*/ 1030274 h 1222118"/>
                <a:gd name="connsiteX34" fmla="*/ 24158 w 399320"/>
                <a:gd name="connsiteY34" fmla="*/ 1026011 h 1222118"/>
                <a:gd name="connsiteX35" fmla="*/ 15632 w 399320"/>
                <a:gd name="connsiteY35" fmla="*/ 1014642 h 1222118"/>
                <a:gd name="connsiteX36" fmla="*/ 8527 w 399320"/>
                <a:gd name="connsiteY36" fmla="*/ 1004695 h 1222118"/>
                <a:gd name="connsiteX37" fmla="*/ 2842 w 399320"/>
                <a:gd name="connsiteY37" fmla="*/ 990484 h 1222118"/>
                <a:gd name="connsiteX38" fmla="*/ 2842 w 399320"/>
                <a:gd name="connsiteY38" fmla="*/ 994747 h 1222118"/>
                <a:gd name="connsiteX39" fmla="*/ 7105 w 399320"/>
                <a:gd name="connsiteY39" fmla="*/ 1051590 h 1222118"/>
                <a:gd name="connsiteX40" fmla="*/ 14211 w 399320"/>
                <a:gd name="connsiteY40" fmla="*/ 1107012 h 1222118"/>
                <a:gd name="connsiteX41" fmla="*/ 24158 w 399320"/>
                <a:gd name="connsiteY41" fmla="*/ 1165275 h 1222118"/>
                <a:gd name="connsiteX42" fmla="*/ 34106 w 399320"/>
                <a:gd name="connsiteY42" fmla="*/ 1222118 h 1222118"/>
                <a:gd name="connsiteX43" fmla="*/ 211739 w 399320"/>
                <a:gd name="connsiteY43" fmla="*/ 1038801 h 1222118"/>
                <a:gd name="connsiteX44" fmla="*/ 387952 w 399320"/>
                <a:gd name="connsiteY44" fmla="*/ 849799 h 1222118"/>
                <a:gd name="connsiteX45" fmla="*/ 387952 w 399320"/>
                <a:gd name="connsiteY45" fmla="*/ 758850 h 1222118"/>
                <a:gd name="connsiteX46" fmla="*/ 387952 w 399320"/>
                <a:gd name="connsiteY46" fmla="*/ 666481 h 1222118"/>
                <a:gd name="connsiteX47" fmla="*/ 392215 w 399320"/>
                <a:gd name="connsiteY47" fmla="*/ 483163 h 1222118"/>
                <a:gd name="connsiteX48" fmla="*/ 397899 w 399320"/>
                <a:gd name="connsiteY48" fmla="*/ 299845 h 1222118"/>
                <a:gd name="connsiteX49" fmla="*/ 399320 w 399320"/>
                <a:gd name="connsiteY49" fmla="*/ 210318 h 1222118"/>
                <a:gd name="connsiteX50" fmla="*/ 399320 w 399320"/>
                <a:gd name="connsiteY50" fmla="*/ 119370 h 1222118"/>
                <a:gd name="connsiteX51" fmla="*/ 385109 w 399320"/>
                <a:gd name="connsiteY51" fmla="*/ 234476 h 122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99320" h="1222118">
                  <a:moveTo>
                    <a:pt x="278529" y="0"/>
                  </a:moveTo>
                  <a:lnTo>
                    <a:pt x="248687" y="49737"/>
                  </a:lnTo>
                  <a:lnTo>
                    <a:pt x="220266" y="99475"/>
                  </a:lnTo>
                  <a:lnTo>
                    <a:pt x="191844" y="150633"/>
                  </a:lnTo>
                  <a:lnTo>
                    <a:pt x="166265" y="200371"/>
                  </a:lnTo>
                  <a:lnTo>
                    <a:pt x="140686" y="254371"/>
                  </a:lnTo>
                  <a:lnTo>
                    <a:pt x="119370" y="305530"/>
                  </a:lnTo>
                  <a:lnTo>
                    <a:pt x="112889" y="322658"/>
                  </a:lnTo>
                  <a:lnTo>
                    <a:pt x="119119" y="382502"/>
                  </a:lnTo>
                  <a:lnTo>
                    <a:pt x="104765" y="344127"/>
                  </a:lnTo>
                  <a:lnTo>
                    <a:pt x="99475" y="358109"/>
                  </a:lnTo>
                  <a:lnTo>
                    <a:pt x="79580" y="413531"/>
                  </a:lnTo>
                  <a:lnTo>
                    <a:pt x="62527" y="466110"/>
                  </a:lnTo>
                  <a:lnTo>
                    <a:pt x="48316" y="520111"/>
                  </a:lnTo>
                  <a:lnTo>
                    <a:pt x="34106" y="576954"/>
                  </a:lnTo>
                  <a:lnTo>
                    <a:pt x="24158" y="633796"/>
                  </a:lnTo>
                  <a:lnTo>
                    <a:pt x="14211" y="689218"/>
                  </a:lnTo>
                  <a:lnTo>
                    <a:pt x="13991" y="691027"/>
                  </a:lnTo>
                  <a:lnTo>
                    <a:pt x="42481" y="816882"/>
                  </a:lnTo>
                  <a:lnTo>
                    <a:pt x="7177" y="746889"/>
                  </a:lnTo>
                  <a:lnTo>
                    <a:pt x="7105" y="747482"/>
                  </a:lnTo>
                  <a:lnTo>
                    <a:pt x="2842" y="804324"/>
                  </a:lnTo>
                  <a:lnTo>
                    <a:pt x="0" y="862588"/>
                  </a:lnTo>
                  <a:lnTo>
                    <a:pt x="1421" y="873957"/>
                  </a:lnTo>
                  <a:lnTo>
                    <a:pt x="4263" y="895273"/>
                  </a:lnTo>
                  <a:lnTo>
                    <a:pt x="18474" y="952115"/>
                  </a:lnTo>
                  <a:lnTo>
                    <a:pt x="27000" y="980537"/>
                  </a:lnTo>
                  <a:lnTo>
                    <a:pt x="34106" y="1006116"/>
                  </a:lnTo>
                  <a:lnTo>
                    <a:pt x="42632" y="1027432"/>
                  </a:lnTo>
                  <a:lnTo>
                    <a:pt x="45474" y="1035958"/>
                  </a:lnTo>
                  <a:lnTo>
                    <a:pt x="49737" y="1040222"/>
                  </a:lnTo>
                  <a:lnTo>
                    <a:pt x="41211" y="1037379"/>
                  </a:lnTo>
                  <a:lnTo>
                    <a:pt x="34106" y="1033116"/>
                  </a:lnTo>
                  <a:lnTo>
                    <a:pt x="28421" y="1030274"/>
                  </a:lnTo>
                  <a:lnTo>
                    <a:pt x="24158" y="1026011"/>
                  </a:lnTo>
                  <a:lnTo>
                    <a:pt x="15632" y="1014642"/>
                  </a:lnTo>
                  <a:lnTo>
                    <a:pt x="8527" y="1004695"/>
                  </a:lnTo>
                  <a:lnTo>
                    <a:pt x="2842" y="990484"/>
                  </a:lnTo>
                  <a:lnTo>
                    <a:pt x="2842" y="994747"/>
                  </a:lnTo>
                  <a:lnTo>
                    <a:pt x="7105" y="1051590"/>
                  </a:lnTo>
                  <a:lnTo>
                    <a:pt x="14211" y="1107012"/>
                  </a:lnTo>
                  <a:lnTo>
                    <a:pt x="24158" y="1165275"/>
                  </a:lnTo>
                  <a:lnTo>
                    <a:pt x="34106" y="1222118"/>
                  </a:lnTo>
                  <a:lnTo>
                    <a:pt x="211739" y="1038801"/>
                  </a:lnTo>
                  <a:lnTo>
                    <a:pt x="387952" y="849799"/>
                  </a:lnTo>
                  <a:lnTo>
                    <a:pt x="387952" y="758850"/>
                  </a:lnTo>
                  <a:lnTo>
                    <a:pt x="387952" y="666481"/>
                  </a:lnTo>
                  <a:lnTo>
                    <a:pt x="392215" y="483163"/>
                  </a:lnTo>
                  <a:lnTo>
                    <a:pt x="397899" y="299845"/>
                  </a:lnTo>
                  <a:lnTo>
                    <a:pt x="399320" y="210318"/>
                  </a:lnTo>
                  <a:lnTo>
                    <a:pt x="399320" y="119370"/>
                  </a:lnTo>
                  <a:lnTo>
                    <a:pt x="385109" y="234476"/>
                  </a:lnTo>
                  <a:close/>
                </a:path>
              </a:pathLst>
            </a:custGeom>
            <a:solidFill>
              <a:schemeClr val="accent2">
                <a:lumMod val="75000"/>
              </a:schemeClr>
            </a:solidFill>
            <a:ln>
              <a:noFill/>
            </a:ln>
          </p:spPr>
          <p:txBody>
            <a:bodyPr/>
            <a:lstStyle/>
            <a:p>
              <a:pPr fontAlgn="auto">
                <a:spcBef>
                  <a:spcPts val="0"/>
                </a:spcBef>
                <a:spcAft>
                  <a:spcPts val="0"/>
                </a:spcAft>
                <a:defRPr/>
              </a:pPr>
              <a:endParaRPr lang="en-AU">
                <a:latin typeface="+mn-lt"/>
              </a:endParaRPr>
            </a:p>
          </p:txBody>
        </p:sp>
        <p:sp>
          <p:nvSpPr>
            <p:cNvPr id="85" name="Freeform 6">
              <a:extLst>
                <a:ext uri="{FF2B5EF4-FFF2-40B4-BE49-F238E27FC236}">
                  <a16:creationId xmlns:a16="http://schemas.microsoft.com/office/drawing/2014/main" id="{B947E8CD-CD7B-44B1-BBD0-456FDB58629E}"/>
                </a:ext>
              </a:extLst>
            </p:cNvPr>
            <p:cNvSpPr>
              <a:spLocks/>
            </p:cNvSpPr>
            <p:nvPr/>
          </p:nvSpPr>
          <p:spPr bwMode="auto">
            <a:xfrm flipH="1">
              <a:off x="3240496" y="2147008"/>
              <a:ext cx="105274" cy="36156"/>
            </a:xfrm>
            <a:custGeom>
              <a:avLst/>
              <a:gdLst>
                <a:gd name="T0" fmla="*/ 0 w 36"/>
                <a:gd name="T1" fmla="*/ 29259 h 24"/>
                <a:gd name="T2" fmla="*/ 0 w 36"/>
                <a:gd name="T3" fmla="*/ 29259 h 24"/>
                <a:gd name="T4" fmla="*/ 14629 w 36"/>
                <a:gd name="T5" fmla="*/ 25602 h 24"/>
                <a:gd name="T6" fmla="*/ 29259 w 36"/>
                <a:gd name="T7" fmla="*/ 19506 h 24"/>
                <a:gd name="T8" fmla="*/ 29259 w 36"/>
                <a:gd name="T9" fmla="*/ 19506 h 24"/>
                <a:gd name="T10" fmla="*/ 43888 w 36"/>
                <a:gd name="T11" fmla="*/ 0 h 24"/>
                <a:gd name="T12" fmla="*/ 43888 w 36"/>
                <a:gd name="T13" fmla="*/ 0 h 24"/>
                <a:gd name="T14" fmla="*/ 0 w 36"/>
                <a:gd name="T15" fmla="*/ 29259 h 24"/>
                <a:gd name="T16" fmla="*/ 0 w 36"/>
                <a:gd name="T17" fmla="*/ 29259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4">
                  <a:moveTo>
                    <a:pt x="0" y="24"/>
                  </a:moveTo>
                  <a:lnTo>
                    <a:pt x="0" y="24"/>
                  </a:lnTo>
                  <a:lnTo>
                    <a:pt x="12" y="21"/>
                  </a:lnTo>
                  <a:lnTo>
                    <a:pt x="24" y="16"/>
                  </a:lnTo>
                  <a:lnTo>
                    <a:pt x="36" y="0"/>
                  </a:lnTo>
                  <a:lnTo>
                    <a:pt x="0" y="24"/>
                  </a:lnTo>
                  <a:close/>
                </a:path>
              </a:pathLst>
            </a:custGeom>
            <a:solidFill>
              <a:srgbClr val="E51E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6" name="Freeform 7">
              <a:extLst>
                <a:ext uri="{FF2B5EF4-FFF2-40B4-BE49-F238E27FC236}">
                  <a16:creationId xmlns:a16="http://schemas.microsoft.com/office/drawing/2014/main" id="{0B3A1E5C-7846-49B5-B873-039DAC5F43A5}"/>
                </a:ext>
              </a:extLst>
            </p:cNvPr>
            <p:cNvSpPr>
              <a:spLocks/>
            </p:cNvSpPr>
            <p:nvPr/>
          </p:nvSpPr>
          <p:spPr bwMode="auto">
            <a:xfrm flipH="1">
              <a:off x="3187860" y="2128929"/>
              <a:ext cx="87727" cy="42182"/>
            </a:xfrm>
            <a:custGeom>
              <a:avLst/>
              <a:gdLst>
                <a:gd name="T0" fmla="*/ 35354 w 30"/>
                <a:gd name="T1" fmla="*/ 7315 h 28"/>
                <a:gd name="T2" fmla="*/ 35354 w 30"/>
                <a:gd name="T3" fmla="*/ 7315 h 28"/>
                <a:gd name="T4" fmla="*/ 36573 w 30"/>
                <a:gd name="T5" fmla="*/ 0 h 28"/>
                <a:gd name="T6" fmla="*/ 36573 w 30"/>
                <a:gd name="T7" fmla="*/ 0 h 28"/>
                <a:gd name="T8" fmla="*/ 14629 w 30"/>
                <a:gd name="T9" fmla="*/ 14629 h 28"/>
                <a:gd name="T10" fmla="*/ 14629 w 30"/>
                <a:gd name="T11" fmla="*/ 14629 h 28"/>
                <a:gd name="T12" fmla="*/ 0 w 30"/>
                <a:gd name="T13" fmla="*/ 34135 h 28"/>
                <a:gd name="T14" fmla="*/ 0 w 30"/>
                <a:gd name="T15" fmla="*/ 34135 h 28"/>
                <a:gd name="T16" fmla="*/ 9753 w 30"/>
                <a:gd name="T17" fmla="*/ 29259 h 28"/>
                <a:gd name="T18" fmla="*/ 20725 w 30"/>
                <a:gd name="T19" fmla="*/ 23163 h 28"/>
                <a:gd name="T20" fmla="*/ 28039 w 30"/>
                <a:gd name="T21" fmla="*/ 14629 h 28"/>
                <a:gd name="T22" fmla="*/ 35354 w 30"/>
                <a:gd name="T23" fmla="*/ 7315 h 28"/>
                <a:gd name="T24" fmla="*/ 35354 w 30"/>
                <a:gd name="T25" fmla="*/ 7315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8">
                  <a:moveTo>
                    <a:pt x="29" y="6"/>
                  </a:moveTo>
                  <a:lnTo>
                    <a:pt x="29" y="6"/>
                  </a:lnTo>
                  <a:lnTo>
                    <a:pt x="30" y="0"/>
                  </a:lnTo>
                  <a:lnTo>
                    <a:pt x="12" y="12"/>
                  </a:lnTo>
                  <a:lnTo>
                    <a:pt x="0" y="28"/>
                  </a:lnTo>
                  <a:lnTo>
                    <a:pt x="8" y="24"/>
                  </a:lnTo>
                  <a:lnTo>
                    <a:pt x="17" y="19"/>
                  </a:lnTo>
                  <a:lnTo>
                    <a:pt x="23" y="12"/>
                  </a:lnTo>
                  <a:lnTo>
                    <a:pt x="29" y="6"/>
                  </a:lnTo>
                  <a:close/>
                </a:path>
              </a:pathLst>
            </a:custGeom>
            <a:solidFill>
              <a:srgbClr val="F370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 name="Freeform 11">
              <a:extLst>
                <a:ext uri="{FF2B5EF4-FFF2-40B4-BE49-F238E27FC236}">
                  <a16:creationId xmlns:a16="http://schemas.microsoft.com/office/drawing/2014/main" id="{2E2E6C9B-380F-4AAF-9D58-CEF466D0B157}"/>
                </a:ext>
              </a:extLst>
            </p:cNvPr>
            <p:cNvSpPr>
              <a:spLocks/>
            </p:cNvSpPr>
            <p:nvPr/>
          </p:nvSpPr>
          <p:spPr bwMode="auto">
            <a:xfrm flipH="1">
              <a:off x="3176164" y="2127422"/>
              <a:ext cx="14622" cy="10544"/>
            </a:xfrm>
            <a:custGeom>
              <a:avLst/>
              <a:gdLst>
                <a:gd name="T0" fmla="*/ 1219 w 5"/>
                <a:gd name="T1" fmla="*/ 1219 h 7"/>
                <a:gd name="T2" fmla="*/ 1219 w 5"/>
                <a:gd name="T3" fmla="*/ 1219 h 7"/>
                <a:gd name="T4" fmla="*/ 0 w 5"/>
                <a:gd name="T5" fmla="*/ 8533 h 7"/>
                <a:gd name="T6" fmla="*/ 0 w 5"/>
                <a:gd name="T7" fmla="*/ 8533 h 7"/>
                <a:gd name="T8" fmla="*/ 6096 w 5"/>
                <a:gd name="T9" fmla="*/ 0 h 7"/>
                <a:gd name="T10" fmla="*/ 6096 w 5"/>
                <a:gd name="T11" fmla="*/ 0 h 7"/>
                <a:gd name="T12" fmla="*/ 1219 w 5"/>
                <a:gd name="T13" fmla="*/ 1219 h 7"/>
                <a:gd name="T14" fmla="*/ 1219 w 5"/>
                <a:gd name="T15" fmla="*/ 1219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1" y="1"/>
                  </a:moveTo>
                  <a:lnTo>
                    <a:pt x="1" y="1"/>
                  </a:lnTo>
                  <a:lnTo>
                    <a:pt x="0" y="7"/>
                  </a:lnTo>
                  <a:lnTo>
                    <a:pt x="5" y="0"/>
                  </a:lnTo>
                  <a:lnTo>
                    <a:pt x="1" y="1"/>
                  </a:lnTo>
                  <a:close/>
                </a:path>
              </a:pathLst>
            </a:custGeom>
            <a:solidFill>
              <a:srgbClr val="F896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8" name="Freeform 9">
              <a:extLst>
                <a:ext uri="{FF2B5EF4-FFF2-40B4-BE49-F238E27FC236}">
                  <a16:creationId xmlns:a16="http://schemas.microsoft.com/office/drawing/2014/main" id="{07E2F6D3-C3A4-410F-8421-52BF9A64DB26}"/>
                </a:ext>
              </a:extLst>
            </p:cNvPr>
            <p:cNvSpPr>
              <a:spLocks/>
            </p:cNvSpPr>
            <p:nvPr/>
          </p:nvSpPr>
          <p:spPr bwMode="auto">
            <a:xfrm flipH="1">
              <a:off x="2742143" y="2126584"/>
              <a:ext cx="2532478" cy="2018731"/>
            </a:xfrm>
            <a:custGeom>
              <a:avLst/>
              <a:gdLst>
                <a:gd name="connsiteX0" fmla="*/ 238259 w 1230645"/>
                <a:gd name="connsiteY0" fmla="*/ 1147740 h 1905650"/>
                <a:gd name="connsiteX1" fmla="*/ 225949 w 1230645"/>
                <a:gd name="connsiteY1" fmla="*/ 1189433 h 1905650"/>
                <a:gd name="connsiteX2" fmla="*/ 204634 w 1230645"/>
                <a:gd name="connsiteY2" fmla="*/ 1263329 h 1905650"/>
                <a:gd name="connsiteX3" fmla="*/ 184739 w 1230645"/>
                <a:gd name="connsiteY3" fmla="*/ 1338645 h 1905650"/>
                <a:gd name="connsiteX4" fmla="*/ 166265 w 1230645"/>
                <a:gd name="connsiteY4" fmla="*/ 1413962 h 1905650"/>
                <a:gd name="connsiteX5" fmla="*/ 150633 w 1230645"/>
                <a:gd name="connsiteY5" fmla="*/ 1489278 h 1905650"/>
                <a:gd name="connsiteX6" fmla="*/ 166265 w 1230645"/>
                <a:gd name="connsiteY6" fmla="*/ 1413961 h 1905650"/>
                <a:gd name="connsiteX7" fmla="*/ 184739 w 1230645"/>
                <a:gd name="connsiteY7" fmla="*/ 1338645 h 1905650"/>
                <a:gd name="connsiteX8" fmla="*/ 204634 w 1230645"/>
                <a:gd name="connsiteY8" fmla="*/ 1263328 h 1905650"/>
                <a:gd name="connsiteX9" fmla="*/ 225949 w 1230645"/>
                <a:gd name="connsiteY9" fmla="*/ 1189433 h 1905650"/>
                <a:gd name="connsiteX10" fmla="*/ 1018906 w 1230645"/>
                <a:gd name="connsiteY10" fmla="*/ 0 h 1905650"/>
                <a:gd name="connsiteX11" fmla="*/ 1018906 w 1230645"/>
                <a:gd name="connsiteY11" fmla="*/ 1422 h 1905650"/>
                <a:gd name="connsiteX12" fmla="*/ 1011801 w 1230645"/>
                <a:gd name="connsiteY12" fmla="*/ 11369 h 1905650"/>
                <a:gd name="connsiteX13" fmla="*/ 999011 w 1230645"/>
                <a:gd name="connsiteY13" fmla="*/ 66791 h 1905650"/>
                <a:gd name="connsiteX14" fmla="*/ 986222 w 1230645"/>
                <a:gd name="connsiteY14" fmla="*/ 123633 h 1905650"/>
                <a:gd name="connsiteX15" fmla="*/ 974853 w 1230645"/>
                <a:gd name="connsiteY15" fmla="*/ 179055 h 1905650"/>
                <a:gd name="connsiteX16" fmla="*/ 964905 w 1230645"/>
                <a:gd name="connsiteY16" fmla="*/ 235897 h 1905650"/>
                <a:gd name="connsiteX17" fmla="*/ 957800 w 1230645"/>
                <a:gd name="connsiteY17" fmla="*/ 292740 h 1905650"/>
                <a:gd name="connsiteX18" fmla="*/ 949274 w 1230645"/>
                <a:gd name="connsiteY18" fmla="*/ 349583 h 1905650"/>
                <a:gd name="connsiteX19" fmla="*/ 937905 w 1230645"/>
                <a:gd name="connsiteY19" fmla="*/ 461846 h 1905650"/>
                <a:gd name="connsiteX20" fmla="*/ 927957 w 1230645"/>
                <a:gd name="connsiteY20" fmla="*/ 576953 h 1905650"/>
                <a:gd name="connsiteX21" fmla="*/ 937904 w 1230645"/>
                <a:gd name="connsiteY21" fmla="*/ 461846 h 1905650"/>
                <a:gd name="connsiteX22" fmla="*/ 949273 w 1230645"/>
                <a:gd name="connsiteY22" fmla="*/ 349583 h 1905650"/>
                <a:gd name="connsiteX23" fmla="*/ 957799 w 1230645"/>
                <a:gd name="connsiteY23" fmla="*/ 292740 h 1905650"/>
                <a:gd name="connsiteX24" fmla="*/ 964905 w 1230645"/>
                <a:gd name="connsiteY24" fmla="*/ 235897 h 1905650"/>
                <a:gd name="connsiteX25" fmla="*/ 974852 w 1230645"/>
                <a:gd name="connsiteY25" fmla="*/ 179055 h 1905650"/>
                <a:gd name="connsiteX26" fmla="*/ 986221 w 1230645"/>
                <a:gd name="connsiteY26" fmla="*/ 123633 h 1905650"/>
                <a:gd name="connsiteX27" fmla="*/ 999011 w 1230645"/>
                <a:gd name="connsiteY27" fmla="*/ 66791 h 1905650"/>
                <a:gd name="connsiteX28" fmla="*/ 1011800 w 1230645"/>
                <a:gd name="connsiteY28" fmla="*/ 11369 h 1905650"/>
                <a:gd name="connsiteX29" fmla="*/ 1003274 w 1230645"/>
                <a:gd name="connsiteY29" fmla="*/ 19895 h 1905650"/>
                <a:gd name="connsiteX30" fmla="*/ 994747 w 1230645"/>
                <a:gd name="connsiteY30" fmla="*/ 29843 h 1905650"/>
                <a:gd name="connsiteX31" fmla="*/ 981958 w 1230645"/>
                <a:gd name="connsiteY31" fmla="*/ 36948 h 1905650"/>
                <a:gd name="connsiteX32" fmla="*/ 970589 w 1230645"/>
                <a:gd name="connsiteY32" fmla="*/ 42632 h 1905650"/>
                <a:gd name="connsiteX33" fmla="*/ 970589 w 1230645"/>
                <a:gd name="connsiteY33" fmla="*/ 42632 h 1905650"/>
                <a:gd name="connsiteX34" fmla="*/ 953537 w 1230645"/>
                <a:gd name="connsiteY34" fmla="*/ 49738 h 1905650"/>
                <a:gd name="connsiteX35" fmla="*/ 936484 w 1230645"/>
                <a:gd name="connsiteY35" fmla="*/ 54001 h 1905650"/>
                <a:gd name="connsiteX36" fmla="*/ 868273 w 1230645"/>
                <a:gd name="connsiteY36" fmla="*/ 100896 h 1905650"/>
                <a:gd name="connsiteX37" fmla="*/ 801482 w 1230645"/>
                <a:gd name="connsiteY37" fmla="*/ 147791 h 1905650"/>
                <a:gd name="connsiteX38" fmla="*/ 734692 w 1230645"/>
                <a:gd name="connsiteY38" fmla="*/ 196107 h 1905650"/>
                <a:gd name="connsiteX39" fmla="*/ 669323 w 1230645"/>
                <a:gd name="connsiteY39" fmla="*/ 245845 h 1905650"/>
                <a:gd name="connsiteX40" fmla="*/ 660797 w 1230645"/>
                <a:gd name="connsiteY40" fmla="*/ 257214 h 1905650"/>
                <a:gd name="connsiteX41" fmla="*/ 648007 w 1230645"/>
                <a:gd name="connsiteY41" fmla="*/ 284213 h 1905650"/>
                <a:gd name="connsiteX42" fmla="*/ 615323 w 1230645"/>
                <a:gd name="connsiteY42" fmla="*/ 362373 h 1905650"/>
                <a:gd name="connsiteX43" fmla="*/ 578375 w 1230645"/>
                <a:gd name="connsiteY43" fmla="*/ 453321 h 1905650"/>
                <a:gd name="connsiteX44" fmla="*/ 562743 w 1230645"/>
                <a:gd name="connsiteY44" fmla="*/ 493111 h 1905650"/>
                <a:gd name="connsiteX45" fmla="*/ 554216 w 1230645"/>
                <a:gd name="connsiteY45" fmla="*/ 522953 h 1905650"/>
                <a:gd name="connsiteX46" fmla="*/ 549954 w 1230645"/>
                <a:gd name="connsiteY46" fmla="*/ 515848 h 1905650"/>
                <a:gd name="connsiteX47" fmla="*/ 549954 w 1230645"/>
                <a:gd name="connsiteY47" fmla="*/ 505900 h 1905650"/>
                <a:gd name="connsiteX48" fmla="*/ 555638 w 1230645"/>
                <a:gd name="connsiteY48" fmla="*/ 477479 h 1905650"/>
                <a:gd name="connsiteX49" fmla="*/ 561322 w 1230645"/>
                <a:gd name="connsiteY49" fmla="*/ 440531 h 1905650"/>
                <a:gd name="connsiteX50" fmla="*/ 571269 w 1230645"/>
                <a:gd name="connsiteY50" fmla="*/ 400741 h 1905650"/>
                <a:gd name="connsiteX51" fmla="*/ 588322 w 1230645"/>
                <a:gd name="connsiteY51" fmla="*/ 332530 h 1905650"/>
                <a:gd name="connsiteX52" fmla="*/ 594006 w 1230645"/>
                <a:gd name="connsiteY52" fmla="*/ 311214 h 1905650"/>
                <a:gd name="connsiteX53" fmla="*/ 594006 w 1230645"/>
                <a:gd name="connsiteY53" fmla="*/ 306951 h 1905650"/>
                <a:gd name="connsiteX54" fmla="*/ 592586 w 1230645"/>
                <a:gd name="connsiteY54" fmla="*/ 305530 h 1905650"/>
                <a:gd name="connsiteX55" fmla="*/ 535743 w 1230645"/>
                <a:gd name="connsiteY55" fmla="*/ 351004 h 1905650"/>
                <a:gd name="connsiteX56" fmla="*/ 481742 w 1230645"/>
                <a:gd name="connsiteY56" fmla="*/ 396477 h 1905650"/>
                <a:gd name="connsiteX57" fmla="*/ 397899 w 1230645"/>
                <a:gd name="connsiteY57" fmla="*/ 470373 h 1905650"/>
                <a:gd name="connsiteX58" fmla="*/ 315477 w 1230645"/>
                <a:gd name="connsiteY58" fmla="*/ 547110 h 1905650"/>
                <a:gd name="connsiteX59" fmla="*/ 245845 w 1230645"/>
                <a:gd name="connsiteY59" fmla="*/ 615322 h 1905650"/>
                <a:gd name="connsiteX60" fmla="*/ 181897 w 1230645"/>
                <a:gd name="connsiteY60" fmla="*/ 682112 h 1905650"/>
                <a:gd name="connsiteX61" fmla="*/ 117948 w 1230645"/>
                <a:gd name="connsiteY61" fmla="*/ 753166 h 1905650"/>
                <a:gd name="connsiteX62" fmla="*/ 56843 w 1230645"/>
                <a:gd name="connsiteY62" fmla="*/ 825639 h 1905650"/>
                <a:gd name="connsiteX63" fmla="*/ 43943 w 1230645"/>
                <a:gd name="connsiteY63" fmla="*/ 926691 h 1905650"/>
                <a:gd name="connsiteX64" fmla="*/ 80254 w 1230645"/>
                <a:gd name="connsiteY64" fmla="*/ 1168781 h 1905650"/>
                <a:gd name="connsiteX65" fmla="*/ 27725 w 1230645"/>
                <a:gd name="connsiteY65" fmla="*/ 1053728 h 1905650"/>
                <a:gd name="connsiteX66" fmla="*/ 22737 w 1230645"/>
                <a:gd name="connsiteY66" fmla="*/ 1092800 h 1905650"/>
                <a:gd name="connsiteX67" fmla="*/ 11369 w 1230645"/>
                <a:gd name="connsiteY67" fmla="*/ 1175222 h 1905650"/>
                <a:gd name="connsiteX68" fmla="*/ 11369 w 1230645"/>
                <a:gd name="connsiteY68" fmla="*/ 1266170 h 1905650"/>
                <a:gd name="connsiteX69" fmla="*/ 9947 w 1230645"/>
                <a:gd name="connsiteY69" fmla="*/ 1355698 h 1905650"/>
                <a:gd name="connsiteX70" fmla="*/ 4263 w 1230645"/>
                <a:gd name="connsiteY70" fmla="*/ 1539015 h 1905650"/>
                <a:gd name="connsiteX71" fmla="*/ 0 w 1230645"/>
                <a:gd name="connsiteY71" fmla="*/ 1722333 h 1905650"/>
                <a:gd name="connsiteX72" fmla="*/ 0 w 1230645"/>
                <a:gd name="connsiteY72" fmla="*/ 1814702 h 1905650"/>
                <a:gd name="connsiteX73" fmla="*/ 0 w 1230645"/>
                <a:gd name="connsiteY73" fmla="*/ 1905650 h 1905650"/>
                <a:gd name="connsiteX74" fmla="*/ 105159 w 1230645"/>
                <a:gd name="connsiteY74" fmla="*/ 1796228 h 1905650"/>
                <a:gd name="connsiteX75" fmla="*/ 395057 w 1230645"/>
                <a:gd name="connsiteY75" fmla="*/ 1485015 h 1905650"/>
                <a:gd name="connsiteX76" fmla="*/ 395057 w 1230645"/>
                <a:gd name="connsiteY76" fmla="*/ 1485014 h 1905650"/>
                <a:gd name="connsiteX77" fmla="*/ 653691 w 1230645"/>
                <a:gd name="connsiteY77" fmla="*/ 1205065 h 1905650"/>
                <a:gd name="connsiteX78" fmla="*/ 913746 w 1230645"/>
                <a:gd name="connsiteY78" fmla="*/ 919430 h 1905650"/>
                <a:gd name="connsiteX79" fmla="*/ 916589 w 1230645"/>
                <a:gd name="connsiteY79" fmla="*/ 804324 h 1905650"/>
                <a:gd name="connsiteX80" fmla="*/ 913747 w 1230645"/>
                <a:gd name="connsiteY80" fmla="*/ 919430 h 1905650"/>
                <a:gd name="connsiteX81" fmla="*/ 1215014 w 1230645"/>
                <a:gd name="connsiteY81" fmla="*/ 581216 h 1905650"/>
                <a:gd name="connsiteX82" fmla="*/ 1230645 w 1230645"/>
                <a:gd name="connsiteY82" fmla="*/ 466110 h 190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30645" h="1905650">
                  <a:moveTo>
                    <a:pt x="238259" y="1147740"/>
                  </a:moveTo>
                  <a:lnTo>
                    <a:pt x="225949" y="1189433"/>
                  </a:lnTo>
                  <a:lnTo>
                    <a:pt x="204634" y="1263329"/>
                  </a:lnTo>
                  <a:lnTo>
                    <a:pt x="184739" y="1338645"/>
                  </a:lnTo>
                  <a:lnTo>
                    <a:pt x="166265" y="1413962"/>
                  </a:lnTo>
                  <a:lnTo>
                    <a:pt x="150633" y="1489278"/>
                  </a:lnTo>
                  <a:lnTo>
                    <a:pt x="166265" y="1413961"/>
                  </a:lnTo>
                  <a:lnTo>
                    <a:pt x="184739" y="1338645"/>
                  </a:lnTo>
                  <a:lnTo>
                    <a:pt x="204634" y="1263328"/>
                  </a:lnTo>
                  <a:lnTo>
                    <a:pt x="225949" y="1189433"/>
                  </a:lnTo>
                  <a:close/>
                  <a:moveTo>
                    <a:pt x="1018906" y="0"/>
                  </a:moveTo>
                  <a:lnTo>
                    <a:pt x="1018906" y="1422"/>
                  </a:lnTo>
                  <a:lnTo>
                    <a:pt x="1011801" y="11369"/>
                  </a:lnTo>
                  <a:lnTo>
                    <a:pt x="999011" y="66791"/>
                  </a:lnTo>
                  <a:lnTo>
                    <a:pt x="986222" y="123633"/>
                  </a:lnTo>
                  <a:lnTo>
                    <a:pt x="974853" y="179055"/>
                  </a:lnTo>
                  <a:lnTo>
                    <a:pt x="964905" y="235897"/>
                  </a:lnTo>
                  <a:lnTo>
                    <a:pt x="957800" y="292740"/>
                  </a:lnTo>
                  <a:lnTo>
                    <a:pt x="949274" y="349583"/>
                  </a:lnTo>
                  <a:lnTo>
                    <a:pt x="937905" y="461846"/>
                  </a:lnTo>
                  <a:lnTo>
                    <a:pt x="927957" y="576953"/>
                  </a:lnTo>
                  <a:lnTo>
                    <a:pt x="937904" y="461846"/>
                  </a:lnTo>
                  <a:lnTo>
                    <a:pt x="949273" y="349583"/>
                  </a:lnTo>
                  <a:lnTo>
                    <a:pt x="957799" y="292740"/>
                  </a:lnTo>
                  <a:lnTo>
                    <a:pt x="964905" y="235897"/>
                  </a:lnTo>
                  <a:lnTo>
                    <a:pt x="974852" y="179055"/>
                  </a:lnTo>
                  <a:lnTo>
                    <a:pt x="986221" y="123633"/>
                  </a:lnTo>
                  <a:lnTo>
                    <a:pt x="999011" y="66791"/>
                  </a:lnTo>
                  <a:lnTo>
                    <a:pt x="1011800" y="11369"/>
                  </a:lnTo>
                  <a:lnTo>
                    <a:pt x="1003274" y="19895"/>
                  </a:lnTo>
                  <a:lnTo>
                    <a:pt x="994747" y="29843"/>
                  </a:lnTo>
                  <a:lnTo>
                    <a:pt x="981958" y="36948"/>
                  </a:lnTo>
                  <a:lnTo>
                    <a:pt x="970589" y="42632"/>
                  </a:lnTo>
                  <a:lnTo>
                    <a:pt x="970589" y="42632"/>
                  </a:lnTo>
                  <a:lnTo>
                    <a:pt x="953537" y="49738"/>
                  </a:lnTo>
                  <a:lnTo>
                    <a:pt x="936484" y="54001"/>
                  </a:lnTo>
                  <a:lnTo>
                    <a:pt x="868273" y="100896"/>
                  </a:lnTo>
                  <a:lnTo>
                    <a:pt x="801482" y="147791"/>
                  </a:lnTo>
                  <a:lnTo>
                    <a:pt x="734692" y="196107"/>
                  </a:lnTo>
                  <a:lnTo>
                    <a:pt x="669323" y="245845"/>
                  </a:lnTo>
                  <a:lnTo>
                    <a:pt x="660797" y="257214"/>
                  </a:lnTo>
                  <a:lnTo>
                    <a:pt x="648007" y="284213"/>
                  </a:lnTo>
                  <a:lnTo>
                    <a:pt x="615323" y="362373"/>
                  </a:lnTo>
                  <a:lnTo>
                    <a:pt x="578375" y="453321"/>
                  </a:lnTo>
                  <a:lnTo>
                    <a:pt x="562743" y="493111"/>
                  </a:lnTo>
                  <a:lnTo>
                    <a:pt x="554216" y="522953"/>
                  </a:lnTo>
                  <a:lnTo>
                    <a:pt x="549954" y="515848"/>
                  </a:lnTo>
                  <a:lnTo>
                    <a:pt x="549954" y="505900"/>
                  </a:lnTo>
                  <a:lnTo>
                    <a:pt x="555638" y="477479"/>
                  </a:lnTo>
                  <a:lnTo>
                    <a:pt x="561322" y="440531"/>
                  </a:lnTo>
                  <a:lnTo>
                    <a:pt x="571269" y="400741"/>
                  </a:lnTo>
                  <a:lnTo>
                    <a:pt x="588322" y="332530"/>
                  </a:lnTo>
                  <a:lnTo>
                    <a:pt x="594006" y="311214"/>
                  </a:lnTo>
                  <a:lnTo>
                    <a:pt x="594006" y="306951"/>
                  </a:lnTo>
                  <a:lnTo>
                    <a:pt x="592586" y="305530"/>
                  </a:lnTo>
                  <a:lnTo>
                    <a:pt x="535743" y="351004"/>
                  </a:lnTo>
                  <a:lnTo>
                    <a:pt x="481742" y="396477"/>
                  </a:lnTo>
                  <a:lnTo>
                    <a:pt x="397899" y="470373"/>
                  </a:lnTo>
                  <a:lnTo>
                    <a:pt x="315477" y="547110"/>
                  </a:lnTo>
                  <a:lnTo>
                    <a:pt x="245845" y="615322"/>
                  </a:lnTo>
                  <a:lnTo>
                    <a:pt x="181897" y="682112"/>
                  </a:lnTo>
                  <a:lnTo>
                    <a:pt x="117948" y="753166"/>
                  </a:lnTo>
                  <a:lnTo>
                    <a:pt x="56843" y="825639"/>
                  </a:lnTo>
                  <a:lnTo>
                    <a:pt x="43943" y="926691"/>
                  </a:lnTo>
                  <a:lnTo>
                    <a:pt x="80254" y="1168781"/>
                  </a:lnTo>
                  <a:lnTo>
                    <a:pt x="27725" y="1053728"/>
                  </a:lnTo>
                  <a:lnTo>
                    <a:pt x="22737" y="1092800"/>
                  </a:lnTo>
                  <a:lnTo>
                    <a:pt x="11369" y="1175222"/>
                  </a:lnTo>
                  <a:lnTo>
                    <a:pt x="11369" y="1266170"/>
                  </a:lnTo>
                  <a:lnTo>
                    <a:pt x="9947" y="1355698"/>
                  </a:lnTo>
                  <a:lnTo>
                    <a:pt x="4263" y="1539015"/>
                  </a:lnTo>
                  <a:lnTo>
                    <a:pt x="0" y="1722333"/>
                  </a:lnTo>
                  <a:lnTo>
                    <a:pt x="0" y="1814702"/>
                  </a:lnTo>
                  <a:lnTo>
                    <a:pt x="0" y="1905650"/>
                  </a:lnTo>
                  <a:lnTo>
                    <a:pt x="105159" y="1796228"/>
                  </a:lnTo>
                  <a:lnTo>
                    <a:pt x="395057" y="1485015"/>
                  </a:lnTo>
                  <a:lnTo>
                    <a:pt x="395057" y="1485014"/>
                  </a:lnTo>
                  <a:lnTo>
                    <a:pt x="653691" y="1205065"/>
                  </a:lnTo>
                  <a:lnTo>
                    <a:pt x="913746" y="919430"/>
                  </a:lnTo>
                  <a:lnTo>
                    <a:pt x="916589" y="804324"/>
                  </a:lnTo>
                  <a:lnTo>
                    <a:pt x="913747" y="919430"/>
                  </a:lnTo>
                  <a:lnTo>
                    <a:pt x="1215014" y="581216"/>
                  </a:lnTo>
                  <a:lnTo>
                    <a:pt x="1230645" y="466110"/>
                  </a:lnTo>
                  <a:close/>
                </a:path>
              </a:pathLst>
            </a:custGeom>
            <a:solidFill>
              <a:schemeClr val="accent4"/>
            </a:solidFill>
            <a:ln>
              <a:noFill/>
            </a:ln>
          </p:spPr>
          <p:txBody>
            <a:bodyPr/>
            <a:lstStyle/>
            <a:p>
              <a:pPr fontAlgn="auto">
                <a:spcBef>
                  <a:spcPts val="0"/>
                </a:spcBef>
                <a:spcAft>
                  <a:spcPts val="0"/>
                </a:spcAft>
                <a:defRPr/>
              </a:pPr>
              <a:endParaRPr lang="en-AU">
                <a:latin typeface="+mn-lt"/>
              </a:endParaRPr>
            </a:p>
          </p:txBody>
        </p:sp>
        <p:sp>
          <p:nvSpPr>
            <p:cNvPr id="89" name="Freeform 36">
              <a:extLst>
                <a:ext uri="{FF2B5EF4-FFF2-40B4-BE49-F238E27FC236}">
                  <a16:creationId xmlns:a16="http://schemas.microsoft.com/office/drawing/2014/main" id="{3247241F-3D12-4208-AA21-3262783BBC17}"/>
                </a:ext>
              </a:extLst>
            </p:cNvPr>
            <p:cNvSpPr>
              <a:spLocks/>
            </p:cNvSpPr>
            <p:nvPr/>
          </p:nvSpPr>
          <p:spPr bwMode="auto">
            <a:xfrm flipH="1">
              <a:off x="649596" y="1481138"/>
              <a:ext cx="2123019" cy="1260933"/>
            </a:xfrm>
            <a:custGeom>
              <a:avLst/>
              <a:gdLst>
                <a:gd name="T0" fmla="*/ 858255 w 1031695"/>
                <a:gd name="T1" fmla="*/ 0 h 1189433"/>
                <a:gd name="T2" fmla="*/ 844845 w 1031695"/>
                <a:gd name="T3" fmla="*/ 1220 h 1189433"/>
                <a:gd name="T4" fmla="*/ 832654 w 1031695"/>
                <a:gd name="T5" fmla="*/ 6096 h 1189433"/>
                <a:gd name="T6" fmla="*/ 759507 w 1031695"/>
                <a:gd name="T7" fmla="*/ 34135 h 1189433"/>
                <a:gd name="T8" fmla="*/ 672949 w 1031695"/>
                <a:gd name="T9" fmla="*/ 71928 h 1189433"/>
                <a:gd name="T10" fmla="*/ 574202 w 1031695"/>
                <a:gd name="T11" fmla="*/ 117035 h 1189433"/>
                <a:gd name="T12" fmla="*/ 495191 w 1031695"/>
                <a:gd name="T13" fmla="*/ 154321 h 1189433"/>
                <a:gd name="T14" fmla="*/ 428548 w 1031695"/>
                <a:gd name="T15" fmla="*/ 297585 h 1189433"/>
                <a:gd name="T16" fmla="*/ 438795 w 1031695"/>
                <a:gd name="T17" fmla="*/ 181690 h 1189433"/>
                <a:gd name="T18" fmla="*/ 377925 w 1031695"/>
                <a:gd name="T19" fmla="*/ 212126 h 1189433"/>
                <a:gd name="T20" fmla="*/ 284053 w 1031695"/>
                <a:gd name="T21" fmla="*/ 259671 h 1189433"/>
                <a:gd name="T22" fmla="*/ 186524 w 1031695"/>
                <a:gd name="T23" fmla="*/ 312092 h 1189433"/>
                <a:gd name="T24" fmla="*/ 87776 w 1031695"/>
                <a:gd name="T25" fmla="*/ 366953 h 1189433"/>
                <a:gd name="T26" fmla="*/ 14630 w 1031695"/>
                <a:gd name="T27" fmla="*/ 925306 h 1189433"/>
                <a:gd name="T28" fmla="*/ 13410 w 1031695"/>
                <a:gd name="T29" fmla="*/ 921648 h 1189433"/>
                <a:gd name="T30" fmla="*/ 0 w 1031695"/>
                <a:gd name="T31" fmla="*/ 1020396 h 1189433"/>
                <a:gd name="T32" fmla="*/ 268205 w 1031695"/>
                <a:gd name="T33" fmla="*/ 718056 h 1189433"/>
                <a:gd name="T34" fmla="*/ 338913 w 1031695"/>
                <a:gd name="T35" fmla="*/ 637595 h 1189433"/>
                <a:gd name="T36" fmla="*/ 614432 w 1031695"/>
                <a:gd name="T37" fmla="*/ 319408 h 1189433"/>
                <a:gd name="T38" fmla="*/ 885075 w 1031695"/>
                <a:gd name="T39" fmla="*/ 6096 h 1189433"/>
                <a:gd name="T40" fmla="*/ 872884 w 1031695"/>
                <a:gd name="T41" fmla="*/ 1220 h 11894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31695" h="1189433">
                  <a:moveTo>
                    <a:pt x="1000432" y="0"/>
                  </a:moveTo>
                  <a:lnTo>
                    <a:pt x="984800" y="1422"/>
                  </a:lnTo>
                  <a:lnTo>
                    <a:pt x="970590" y="7106"/>
                  </a:lnTo>
                  <a:lnTo>
                    <a:pt x="885326" y="39790"/>
                  </a:lnTo>
                  <a:lnTo>
                    <a:pt x="784429" y="83843"/>
                  </a:lnTo>
                  <a:lnTo>
                    <a:pt x="669323" y="136423"/>
                  </a:lnTo>
                  <a:lnTo>
                    <a:pt x="577224" y="179885"/>
                  </a:lnTo>
                  <a:lnTo>
                    <a:pt x="499540" y="346882"/>
                  </a:lnTo>
                  <a:lnTo>
                    <a:pt x="511485" y="211789"/>
                  </a:lnTo>
                  <a:lnTo>
                    <a:pt x="440531" y="247266"/>
                  </a:lnTo>
                  <a:lnTo>
                    <a:pt x="331109" y="302688"/>
                  </a:lnTo>
                  <a:lnTo>
                    <a:pt x="217423" y="363793"/>
                  </a:lnTo>
                  <a:lnTo>
                    <a:pt x="102317" y="427742"/>
                  </a:lnTo>
                  <a:lnTo>
                    <a:pt x="17053" y="1078590"/>
                  </a:lnTo>
                  <a:lnTo>
                    <a:pt x="15631" y="1074327"/>
                  </a:lnTo>
                  <a:lnTo>
                    <a:pt x="0" y="1189433"/>
                  </a:lnTo>
                  <a:lnTo>
                    <a:pt x="312635" y="837008"/>
                  </a:lnTo>
                  <a:lnTo>
                    <a:pt x="395057" y="743218"/>
                  </a:lnTo>
                  <a:lnTo>
                    <a:pt x="716218" y="372320"/>
                  </a:lnTo>
                  <a:lnTo>
                    <a:pt x="1031695" y="7106"/>
                  </a:lnTo>
                  <a:lnTo>
                    <a:pt x="1017484" y="1422"/>
                  </a:lnTo>
                  <a:lnTo>
                    <a:pt x="1000432" y="0"/>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0" name="Freeform 34">
              <a:extLst>
                <a:ext uri="{FF2B5EF4-FFF2-40B4-BE49-F238E27FC236}">
                  <a16:creationId xmlns:a16="http://schemas.microsoft.com/office/drawing/2014/main" id="{58354734-67D1-4BE2-A8A7-D1F99D66D53F}"/>
                </a:ext>
              </a:extLst>
            </p:cNvPr>
            <p:cNvSpPr>
              <a:spLocks/>
            </p:cNvSpPr>
            <p:nvPr/>
          </p:nvSpPr>
          <p:spPr bwMode="auto">
            <a:xfrm flipH="1">
              <a:off x="6071189" y="4675362"/>
              <a:ext cx="2615611" cy="1331738"/>
            </a:xfrm>
            <a:custGeom>
              <a:avLst/>
              <a:gdLst>
                <a:gd name="T0" fmla="*/ 1035026 w 1271073"/>
                <a:gd name="T1" fmla="*/ 0 h 1256223"/>
                <a:gd name="T2" fmla="*/ 872884 w 1271073"/>
                <a:gd name="T3" fmla="*/ 165799 h 1256223"/>
                <a:gd name="T4" fmla="*/ 714400 w 1271073"/>
                <a:gd name="T5" fmla="*/ 327941 h 1256223"/>
                <a:gd name="T6" fmla="*/ 559572 w 1271073"/>
                <a:gd name="T7" fmla="*/ 482768 h 1256223"/>
                <a:gd name="T8" fmla="*/ 408403 w 1271073"/>
                <a:gd name="T9" fmla="*/ 633938 h 1256223"/>
                <a:gd name="T10" fmla="*/ 0 w 1271073"/>
                <a:gd name="T11" fmla="*/ 1077694 h 1256223"/>
                <a:gd name="T12" fmla="*/ 302641 w 1271073"/>
                <a:gd name="T13" fmla="*/ 947353 h 1256223"/>
                <a:gd name="T14" fmla="*/ 547435 w 1271073"/>
                <a:gd name="T15" fmla="*/ 638860 h 1256223"/>
                <a:gd name="T16" fmla="*/ 771614 w 1271073"/>
                <a:gd name="T17" fmla="*/ 379219 h 1256223"/>
                <a:gd name="T18" fmla="*/ 1001217 w 1271073"/>
                <a:gd name="T19" fmla="*/ 113298 h 1256223"/>
                <a:gd name="T20" fmla="*/ 1090434 w 1271073"/>
                <a:gd name="T21" fmla="*/ 7555 h 1256223"/>
                <a:gd name="T22" fmla="*/ 1075257 w 1271073"/>
                <a:gd name="T23" fmla="*/ 4876 h 1256223"/>
                <a:gd name="T24" fmla="*/ 1055751 w 1271073"/>
                <a:gd name="T25" fmla="*/ 2438 h 12562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71073" h="1256223">
                  <a:moveTo>
                    <a:pt x="1206486" y="0"/>
                  </a:moveTo>
                  <a:lnTo>
                    <a:pt x="1017484" y="193265"/>
                  </a:lnTo>
                  <a:lnTo>
                    <a:pt x="832746" y="382267"/>
                  </a:lnTo>
                  <a:lnTo>
                    <a:pt x="652270" y="562743"/>
                  </a:lnTo>
                  <a:lnTo>
                    <a:pt x="476058" y="738955"/>
                  </a:lnTo>
                  <a:lnTo>
                    <a:pt x="0" y="1256223"/>
                  </a:lnTo>
                  <a:lnTo>
                    <a:pt x="352776" y="1104290"/>
                  </a:lnTo>
                  <a:lnTo>
                    <a:pt x="638122" y="744692"/>
                  </a:lnTo>
                  <a:lnTo>
                    <a:pt x="899438" y="442040"/>
                  </a:lnTo>
                  <a:lnTo>
                    <a:pt x="1167077" y="132067"/>
                  </a:lnTo>
                  <a:lnTo>
                    <a:pt x="1271073" y="8806"/>
                  </a:lnTo>
                  <a:lnTo>
                    <a:pt x="1253382" y="5684"/>
                  </a:lnTo>
                  <a:lnTo>
                    <a:pt x="1230645" y="2842"/>
                  </a:lnTo>
                  <a:lnTo>
                    <a:pt x="1206486" y="0"/>
                  </a:lnTo>
                  <a:close/>
                </a:path>
              </a:pathLst>
            </a:custGeom>
            <a:solidFill>
              <a:srgbClr val="4918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1" name="Freeform 12">
              <a:extLst>
                <a:ext uri="{FF2B5EF4-FFF2-40B4-BE49-F238E27FC236}">
                  <a16:creationId xmlns:a16="http://schemas.microsoft.com/office/drawing/2014/main" id="{974BF167-DF0A-4C2A-AC03-89DC1B79B922}"/>
                </a:ext>
              </a:extLst>
            </p:cNvPr>
            <p:cNvSpPr>
              <a:spLocks/>
            </p:cNvSpPr>
            <p:nvPr/>
          </p:nvSpPr>
          <p:spPr bwMode="auto">
            <a:xfrm flipH="1">
              <a:off x="2288963" y="3599924"/>
              <a:ext cx="3682562" cy="1124134"/>
            </a:xfrm>
            <a:custGeom>
              <a:avLst/>
              <a:gdLst>
                <a:gd name="connsiteX0" fmla="*/ 875383 w 1790544"/>
                <a:gd name="connsiteY0" fmla="*/ 511533 h 1061537"/>
                <a:gd name="connsiteX1" fmla="*/ 876799 w 1790544"/>
                <a:gd name="connsiteY1" fmla="*/ 511585 h 1061537"/>
                <a:gd name="connsiteX2" fmla="*/ 876798 w 1790544"/>
                <a:gd name="connsiteY2" fmla="*/ 511585 h 1061537"/>
                <a:gd name="connsiteX3" fmla="*/ 1020326 w 1790544"/>
                <a:gd name="connsiteY3" fmla="*/ 0 h 1061537"/>
                <a:gd name="connsiteX4" fmla="*/ 956378 w 1790544"/>
                <a:gd name="connsiteY4" fmla="*/ 0 h 1061537"/>
                <a:gd name="connsiteX5" fmla="*/ 945010 w 1790544"/>
                <a:gd name="connsiteY5" fmla="*/ 0 h 1061537"/>
                <a:gd name="connsiteX6" fmla="*/ 932220 w 1790544"/>
                <a:gd name="connsiteY6" fmla="*/ 1422 h 1061537"/>
                <a:gd name="connsiteX7" fmla="*/ 724744 w 1790544"/>
                <a:gd name="connsiteY7" fmla="*/ 227371 h 1061537"/>
                <a:gd name="connsiteX8" fmla="*/ 520111 w 1790544"/>
                <a:gd name="connsiteY8" fmla="*/ 446215 h 1061537"/>
                <a:gd name="connsiteX9" fmla="*/ 559900 w 1790544"/>
                <a:gd name="connsiteY9" fmla="*/ 459005 h 1061537"/>
                <a:gd name="connsiteX10" fmla="*/ 601112 w 1790544"/>
                <a:gd name="connsiteY10" fmla="*/ 471795 h 1061537"/>
                <a:gd name="connsiteX11" fmla="*/ 639480 w 1790544"/>
                <a:gd name="connsiteY11" fmla="*/ 481743 h 1061537"/>
                <a:gd name="connsiteX12" fmla="*/ 601111 w 1790544"/>
                <a:gd name="connsiteY12" fmla="*/ 471795 h 1061537"/>
                <a:gd name="connsiteX13" fmla="*/ 559900 w 1790544"/>
                <a:gd name="connsiteY13" fmla="*/ 459005 h 1061537"/>
                <a:gd name="connsiteX14" fmla="*/ 520110 w 1790544"/>
                <a:gd name="connsiteY14" fmla="*/ 446215 h 1061537"/>
                <a:gd name="connsiteX15" fmla="*/ 237318 w 1790544"/>
                <a:gd name="connsiteY15" fmla="*/ 744640 h 1061537"/>
                <a:gd name="connsiteX16" fmla="*/ 0 w 1790544"/>
                <a:gd name="connsiteY16" fmla="*/ 993326 h 1061537"/>
                <a:gd name="connsiteX17" fmla="*/ 24158 w 1790544"/>
                <a:gd name="connsiteY17" fmla="*/ 996168 h 1061537"/>
                <a:gd name="connsiteX18" fmla="*/ 46895 w 1790544"/>
                <a:gd name="connsiteY18" fmla="*/ 999010 h 1061537"/>
                <a:gd name="connsiteX19" fmla="*/ 71053 w 1790544"/>
                <a:gd name="connsiteY19" fmla="*/ 1003274 h 1061537"/>
                <a:gd name="connsiteX20" fmla="*/ 93791 w 1790544"/>
                <a:gd name="connsiteY20" fmla="*/ 1010379 h 1061537"/>
                <a:gd name="connsiteX21" fmla="*/ 116528 w 1790544"/>
                <a:gd name="connsiteY21" fmla="*/ 1020327 h 1061537"/>
                <a:gd name="connsiteX22" fmla="*/ 139265 w 1790544"/>
                <a:gd name="connsiteY22" fmla="*/ 1028853 h 1061537"/>
                <a:gd name="connsiteX23" fmla="*/ 160580 w 1790544"/>
                <a:gd name="connsiteY23" fmla="*/ 1043064 h 1061537"/>
                <a:gd name="connsiteX24" fmla="*/ 179055 w 1790544"/>
                <a:gd name="connsiteY24" fmla="*/ 1060117 h 1061537"/>
                <a:gd name="connsiteX25" fmla="*/ 223107 w 1790544"/>
                <a:gd name="connsiteY25" fmla="*/ 1061537 h 1061537"/>
                <a:gd name="connsiteX26" fmla="*/ 265739 w 1790544"/>
                <a:gd name="connsiteY26" fmla="*/ 1061537 h 1061537"/>
                <a:gd name="connsiteX27" fmla="*/ 308371 w 1790544"/>
                <a:gd name="connsiteY27" fmla="*/ 1061537 h 1061537"/>
                <a:gd name="connsiteX28" fmla="*/ 349583 w 1790544"/>
                <a:gd name="connsiteY28" fmla="*/ 1060117 h 1061537"/>
                <a:gd name="connsiteX29" fmla="*/ 392215 w 1790544"/>
                <a:gd name="connsiteY29" fmla="*/ 1058695 h 1061537"/>
                <a:gd name="connsiteX30" fmla="*/ 433425 w 1790544"/>
                <a:gd name="connsiteY30" fmla="*/ 1054432 h 1061537"/>
                <a:gd name="connsiteX31" fmla="*/ 473215 w 1790544"/>
                <a:gd name="connsiteY31" fmla="*/ 1050169 h 1061537"/>
                <a:gd name="connsiteX32" fmla="*/ 514426 w 1790544"/>
                <a:gd name="connsiteY32" fmla="*/ 1043064 h 1061537"/>
                <a:gd name="connsiteX33" fmla="*/ 554216 w 1790544"/>
                <a:gd name="connsiteY33" fmla="*/ 1037380 h 1061537"/>
                <a:gd name="connsiteX34" fmla="*/ 592585 w 1790544"/>
                <a:gd name="connsiteY34" fmla="*/ 1028853 h 1061537"/>
                <a:gd name="connsiteX35" fmla="*/ 632375 w 1790544"/>
                <a:gd name="connsiteY35" fmla="*/ 1020327 h 1061537"/>
                <a:gd name="connsiteX36" fmla="*/ 670744 w 1790544"/>
                <a:gd name="connsiteY36" fmla="*/ 1010379 h 1061537"/>
                <a:gd name="connsiteX37" fmla="*/ 707691 w 1790544"/>
                <a:gd name="connsiteY37" fmla="*/ 999010 h 1061537"/>
                <a:gd name="connsiteX38" fmla="*/ 747481 w 1790544"/>
                <a:gd name="connsiteY38" fmla="*/ 987642 h 1061537"/>
                <a:gd name="connsiteX39" fmla="*/ 784429 w 1790544"/>
                <a:gd name="connsiteY39" fmla="*/ 974853 h 1061537"/>
                <a:gd name="connsiteX40" fmla="*/ 821377 w 1790544"/>
                <a:gd name="connsiteY40" fmla="*/ 960642 h 1061537"/>
                <a:gd name="connsiteX41" fmla="*/ 545690 w 1790544"/>
                <a:gd name="connsiteY41" fmla="*/ 804324 h 1061537"/>
                <a:gd name="connsiteX42" fmla="*/ 585480 w 1790544"/>
                <a:gd name="connsiteY42" fmla="*/ 802903 h 1061537"/>
                <a:gd name="connsiteX43" fmla="*/ 847444 w 1790544"/>
                <a:gd name="connsiteY43" fmla="*/ 793128 h 1061537"/>
                <a:gd name="connsiteX44" fmla="*/ 807634 w 1790544"/>
                <a:gd name="connsiteY44" fmla="*/ 762431 h 1061537"/>
                <a:gd name="connsiteX45" fmla="*/ 912319 w 1790544"/>
                <a:gd name="connsiteY45" fmla="*/ 790708 h 1061537"/>
                <a:gd name="connsiteX46" fmla="*/ 1156748 w 1790544"/>
                <a:gd name="connsiteY46" fmla="*/ 781587 h 1061537"/>
                <a:gd name="connsiteX47" fmla="*/ 1196538 w 1790544"/>
                <a:gd name="connsiteY47" fmla="*/ 754587 h 1061537"/>
                <a:gd name="connsiteX48" fmla="*/ 1236328 w 1790544"/>
                <a:gd name="connsiteY48" fmla="*/ 724745 h 1061537"/>
                <a:gd name="connsiteX49" fmla="*/ 1274697 w 1790544"/>
                <a:gd name="connsiteY49" fmla="*/ 696323 h 1061537"/>
                <a:gd name="connsiteX50" fmla="*/ 1311644 w 1790544"/>
                <a:gd name="connsiteY50" fmla="*/ 663638 h 1061537"/>
                <a:gd name="connsiteX51" fmla="*/ 1348592 w 1790544"/>
                <a:gd name="connsiteY51" fmla="*/ 633796 h 1061537"/>
                <a:gd name="connsiteX52" fmla="*/ 1385540 w 1790544"/>
                <a:gd name="connsiteY52" fmla="*/ 599691 h 1061537"/>
                <a:gd name="connsiteX53" fmla="*/ 1421067 w 1790544"/>
                <a:gd name="connsiteY53" fmla="*/ 565585 h 1061537"/>
                <a:gd name="connsiteX54" fmla="*/ 1456593 w 1790544"/>
                <a:gd name="connsiteY54" fmla="*/ 532900 h 1061537"/>
                <a:gd name="connsiteX55" fmla="*/ 1490699 w 1790544"/>
                <a:gd name="connsiteY55" fmla="*/ 497374 h 1061537"/>
                <a:gd name="connsiteX56" fmla="*/ 1524804 w 1790544"/>
                <a:gd name="connsiteY56" fmla="*/ 461848 h 1061537"/>
                <a:gd name="connsiteX57" fmla="*/ 1591595 w 1790544"/>
                <a:gd name="connsiteY57" fmla="*/ 386531 h 1061537"/>
                <a:gd name="connsiteX58" fmla="*/ 1629068 w 1790544"/>
                <a:gd name="connsiteY58" fmla="*/ 340730 h 1061537"/>
                <a:gd name="connsiteX59" fmla="*/ 1596711 w 1790544"/>
                <a:gd name="connsiteY59" fmla="*/ 319108 h 1061537"/>
                <a:gd name="connsiteX60" fmla="*/ 1680232 w 1790544"/>
                <a:gd name="connsiteY60" fmla="*/ 277511 h 1061537"/>
                <a:gd name="connsiteX61" fmla="*/ 1718069 w 1790544"/>
                <a:gd name="connsiteY61" fmla="*/ 230214 h 1061537"/>
                <a:gd name="connsiteX62" fmla="*/ 1718070 w 1790544"/>
                <a:gd name="connsiteY62" fmla="*/ 230213 h 1061537"/>
                <a:gd name="connsiteX63" fmla="*/ 1753596 w 1790544"/>
                <a:gd name="connsiteY63" fmla="*/ 180476 h 1061537"/>
                <a:gd name="connsiteX64" fmla="*/ 1790544 w 1790544"/>
                <a:gd name="connsiteY64" fmla="*/ 130738 h 1061537"/>
                <a:gd name="connsiteX65" fmla="*/ 1429593 w 1790544"/>
                <a:gd name="connsiteY65" fmla="*/ 31264 h 1061537"/>
                <a:gd name="connsiteX66" fmla="*/ 1436699 w 1790544"/>
                <a:gd name="connsiteY66" fmla="*/ 29843 h 1061537"/>
                <a:gd name="connsiteX67" fmla="*/ 1377014 w 1790544"/>
                <a:gd name="connsiteY67" fmla="*/ 25579 h 1061537"/>
                <a:gd name="connsiteX68" fmla="*/ 1318750 w 1790544"/>
                <a:gd name="connsiteY68" fmla="*/ 21317 h 1061537"/>
                <a:gd name="connsiteX69" fmla="*/ 1202223 w 1790544"/>
                <a:gd name="connsiteY69" fmla="*/ 11369 h 1061537"/>
                <a:gd name="connsiteX70" fmla="*/ 1142538 w 1790544"/>
                <a:gd name="connsiteY70" fmla="*/ 7106 h 1061537"/>
                <a:gd name="connsiteX71" fmla="*/ 1081432 w 1790544"/>
                <a:gd name="connsiteY71" fmla="*/ 4264 h 106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790544" h="1061537">
                  <a:moveTo>
                    <a:pt x="875383" y="511533"/>
                  </a:moveTo>
                  <a:lnTo>
                    <a:pt x="876799" y="511585"/>
                  </a:lnTo>
                  <a:lnTo>
                    <a:pt x="876798" y="511585"/>
                  </a:lnTo>
                  <a:close/>
                  <a:moveTo>
                    <a:pt x="1020326" y="0"/>
                  </a:moveTo>
                  <a:lnTo>
                    <a:pt x="956378" y="0"/>
                  </a:lnTo>
                  <a:lnTo>
                    <a:pt x="945010" y="0"/>
                  </a:lnTo>
                  <a:lnTo>
                    <a:pt x="932220" y="1422"/>
                  </a:lnTo>
                  <a:lnTo>
                    <a:pt x="724744" y="227371"/>
                  </a:lnTo>
                  <a:lnTo>
                    <a:pt x="520111" y="446215"/>
                  </a:lnTo>
                  <a:lnTo>
                    <a:pt x="559900" y="459005"/>
                  </a:lnTo>
                  <a:lnTo>
                    <a:pt x="601112" y="471795"/>
                  </a:lnTo>
                  <a:lnTo>
                    <a:pt x="639480" y="481743"/>
                  </a:lnTo>
                  <a:lnTo>
                    <a:pt x="601111" y="471795"/>
                  </a:lnTo>
                  <a:lnTo>
                    <a:pt x="559900" y="459005"/>
                  </a:lnTo>
                  <a:lnTo>
                    <a:pt x="520110" y="446215"/>
                  </a:lnTo>
                  <a:lnTo>
                    <a:pt x="237318" y="744640"/>
                  </a:lnTo>
                  <a:lnTo>
                    <a:pt x="0" y="993326"/>
                  </a:lnTo>
                  <a:lnTo>
                    <a:pt x="24158" y="996168"/>
                  </a:lnTo>
                  <a:lnTo>
                    <a:pt x="46895" y="999010"/>
                  </a:lnTo>
                  <a:lnTo>
                    <a:pt x="71053" y="1003274"/>
                  </a:lnTo>
                  <a:lnTo>
                    <a:pt x="93791" y="1010379"/>
                  </a:lnTo>
                  <a:lnTo>
                    <a:pt x="116528" y="1020327"/>
                  </a:lnTo>
                  <a:lnTo>
                    <a:pt x="139265" y="1028853"/>
                  </a:lnTo>
                  <a:lnTo>
                    <a:pt x="160580" y="1043064"/>
                  </a:lnTo>
                  <a:lnTo>
                    <a:pt x="179055" y="1060117"/>
                  </a:lnTo>
                  <a:lnTo>
                    <a:pt x="223107" y="1061537"/>
                  </a:lnTo>
                  <a:lnTo>
                    <a:pt x="265739" y="1061537"/>
                  </a:lnTo>
                  <a:lnTo>
                    <a:pt x="308371" y="1061537"/>
                  </a:lnTo>
                  <a:lnTo>
                    <a:pt x="349583" y="1060117"/>
                  </a:lnTo>
                  <a:lnTo>
                    <a:pt x="392215" y="1058695"/>
                  </a:lnTo>
                  <a:lnTo>
                    <a:pt x="433425" y="1054432"/>
                  </a:lnTo>
                  <a:lnTo>
                    <a:pt x="473215" y="1050169"/>
                  </a:lnTo>
                  <a:lnTo>
                    <a:pt x="514426" y="1043064"/>
                  </a:lnTo>
                  <a:lnTo>
                    <a:pt x="554216" y="1037380"/>
                  </a:lnTo>
                  <a:lnTo>
                    <a:pt x="592585" y="1028853"/>
                  </a:lnTo>
                  <a:lnTo>
                    <a:pt x="632375" y="1020327"/>
                  </a:lnTo>
                  <a:lnTo>
                    <a:pt x="670744" y="1010379"/>
                  </a:lnTo>
                  <a:lnTo>
                    <a:pt x="707691" y="999010"/>
                  </a:lnTo>
                  <a:lnTo>
                    <a:pt x="747481" y="987642"/>
                  </a:lnTo>
                  <a:lnTo>
                    <a:pt x="784429" y="974853"/>
                  </a:lnTo>
                  <a:lnTo>
                    <a:pt x="821377" y="960642"/>
                  </a:lnTo>
                  <a:lnTo>
                    <a:pt x="545690" y="804324"/>
                  </a:lnTo>
                  <a:lnTo>
                    <a:pt x="585480" y="802903"/>
                  </a:lnTo>
                  <a:lnTo>
                    <a:pt x="847444" y="793128"/>
                  </a:lnTo>
                  <a:lnTo>
                    <a:pt x="807634" y="762431"/>
                  </a:lnTo>
                  <a:lnTo>
                    <a:pt x="912319" y="790708"/>
                  </a:lnTo>
                  <a:lnTo>
                    <a:pt x="1156748" y="781587"/>
                  </a:lnTo>
                  <a:lnTo>
                    <a:pt x="1196538" y="754587"/>
                  </a:lnTo>
                  <a:lnTo>
                    <a:pt x="1236328" y="724745"/>
                  </a:lnTo>
                  <a:lnTo>
                    <a:pt x="1274697" y="696323"/>
                  </a:lnTo>
                  <a:lnTo>
                    <a:pt x="1311644" y="663638"/>
                  </a:lnTo>
                  <a:lnTo>
                    <a:pt x="1348592" y="633796"/>
                  </a:lnTo>
                  <a:lnTo>
                    <a:pt x="1385540" y="599691"/>
                  </a:lnTo>
                  <a:lnTo>
                    <a:pt x="1421067" y="565585"/>
                  </a:lnTo>
                  <a:lnTo>
                    <a:pt x="1456593" y="532900"/>
                  </a:lnTo>
                  <a:lnTo>
                    <a:pt x="1490699" y="497374"/>
                  </a:lnTo>
                  <a:lnTo>
                    <a:pt x="1524804" y="461848"/>
                  </a:lnTo>
                  <a:lnTo>
                    <a:pt x="1591595" y="386531"/>
                  </a:lnTo>
                  <a:lnTo>
                    <a:pt x="1629068" y="340730"/>
                  </a:lnTo>
                  <a:lnTo>
                    <a:pt x="1596711" y="319108"/>
                  </a:lnTo>
                  <a:lnTo>
                    <a:pt x="1680232" y="277511"/>
                  </a:lnTo>
                  <a:lnTo>
                    <a:pt x="1718069" y="230214"/>
                  </a:lnTo>
                  <a:lnTo>
                    <a:pt x="1718070" y="230213"/>
                  </a:lnTo>
                  <a:lnTo>
                    <a:pt x="1753596" y="180476"/>
                  </a:lnTo>
                  <a:lnTo>
                    <a:pt x="1790544" y="130738"/>
                  </a:lnTo>
                  <a:lnTo>
                    <a:pt x="1429593" y="31264"/>
                  </a:lnTo>
                  <a:lnTo>
                    <a:pt x="1436699" y="29843"/>
                  </a:lnTo>
                  <a:lnTo>
                    <a:pt x="1377014" y="25579"/>
                  </a:lnTo>
                  <a:lnTo>
                    <a:pt x="1318750" y="21317"/>
                  </a:lnTo>
                  <a:lnTo>
                    <a:pt x="1202223" y="11369"/>
                  </a:lnTo>
                  <a:lnTo>
                    <a:pt x="1142538" y="7106"/>
                  </a:lnTo>
                  <a:lnTo>
                    <a:pt x="1081432" y="4264"/>
                  </a:lnTo>
                  <a:close/>
                </a:path>
              </a:pathLst>
            </a:custGeom>
            <a:solidFill>
              <a:schemeClr val="accent3"/>
            </a:solidFill>
            <a:ln>
              <a:noFill/>
            </a:ln>
          </p:spPr>
          <p:txBody>
            <a:bodyPr/>
            <a:lstStyle/>
            <a:p>
              <a:pPr fontAlgn="auto">
                <a:spcBef>
                  <a:spcPts val="0"/>
                </a:spcBef>
                <a:spcAft>
                  <a:spcPts val="0"/>
                </a:spcAft>
                <a:defRPr/>
              </a:pPr>
              <a:endParaRPr lang="en-AU">
                <a:latin typeface="+mn-lt"/>
              </a:endParaRPr>
            </a:p>
          </p:txBody>
        </p:sp>
        <p:sp>
          <p:nvSpPr>
            <p:cNvPr id="92" name="Freeform 41">
              <a:extLst>
                <a:ext uri="{FF2B5EF4-FFF2-40B4-BE49-F238E27FC236}">
                  <a16:creationId xmlns:a16="http://schemas.microsoft.com/office/drawing/2014/main" id="{957047CE-C897-488C-9EC8-2A3A554839D8}"/>
                </a:ext>
              </a:extLst>
            </p:cNvPr>
            <p:cNvSpPr>
              <a:spLocks/>
            </p:cNvSpPr>
            <p:nvPr/>
          </p:nvSpPr>
          <p:spPr bwMode="auto">
            <a:xfrm flipH="1">
              <a:off x="2133600" y="2514600"/>
              <a:ext cx="1829796" cy="1062555"/>
            </a:xfrm>
            <a:custGeom>
              <a:avLst/>
              <a:gdLst/>
              <a:ahLst/>
              <a:cxnLst/>
              <a:rect l="0" t="0" r="r" b="b"/>
              <a:pathLst>
                <a:path w="1703859" h="1953967">
                  <a:moveTo>
                    <a:pt x="1200802" y="1264750"/>
                  </a:moveTo>
                  <a:lnTo>
                    <a:pt x="1178065" y="1277540"/>
                  </a:lnTo>
                  <a:lnTo>
                    <a:pt x="1155328" y="1288909"/>
                  </a:lnTo>
                  <a:lnTo>
                    <a:pt x="1131169" y="1300277"/>
                  </a:lnTo>
                  <a:lnTo>
                    <a:pt x="1107011" y="1311646"/>
                  </a:lnTo>
                  <a:lnTo>
                    <a:pt x="1093079" y="1317741"/>
                  </a:lnTo>
                  <a:lnTo>
                    <a:pt x="1084275" y="1321593"/>
                  </a:lnTo>
                  <a:lnTo>
                    <a:pt x="1058695" y="1330119"/>
                  </a:lnTo>
                  <a:lnTo>
                    <a:pt x="1034537" y="1335803"/>
                  </a:lnTo>
                  <a:lnTo>
                    <a:pt x="1010378" y="1342909"/>
                  </a:lnTo>
                  <a:lnTo>
                    <a:pt x="984799" y="1348593"/>
                  </a:lnTo>
                  <a:lnTo>
                    <a:pt x="960642" y="1351436"/>
                  </a:lnTo>
                  <a:lnTo>
                    <a:pt x="935062" y="1357120"/>
                  </a:lnTo>
                  <a:lnTo>
                    <a:pt x="909483" y="1358540"/>
                  </a:lnTo>
                  <a:lnTo>
                    <a:pt x="883904" y="1359962"/>
                  </a:lnTo>
                  <a:lnTo>
                    <a:pt x="858325" y="1359962"/>
                  </a:lnTo>
                  <a:lnTo>
                    <a:pt x="832745" y="1358540"/>
                  </a:lnTo>
                  <a:lnTo>
                    <a:pt x="858325" y="1359961"/>
                  </a:lnTo>
                  <a:lnTo>
                    <a:pt x="883904" y="1359961"/>
                  </a:lnTo>
                  <a:lnTo>
                    <a:pt x="909483" y="1358540"/>
                  </a:lnTo>
                  <a:lnTo>
                    <a:pt x="935062" y="1357119"/>
                  </a:lnTo>
                  <a:lnTo>
                    <a:pt x="960642" y="1351435"/>
                  </a:lnTo>
                  <a:lnTo>
                    <a:pt x="984800" y="1348593"/>
                  </a:lnTo>
                  <a:lnTo>
                    <a:pt x="1010379" y="1342908"/>
                  </a:lnTo>
                  <a:lnTo>
                    <a:pt x="1034537" y="1335803"/>
                  </a:lnTo>
                  <a:lnTo>
                    <a:pt x="1058695" y="1330119"/>
                  </a:lnTo>
                  <a:lnTo>
                    <a:pt x="1084274" y="1321593"/>
                  </a:lnTo>
                  <a:lnTo>
                    <a:pt x="1093079" y="1317741"/>
                  </a:lnTo>
                  <a:lnTo>
                    <a:pt x="1107012" y="1311645"/>
                  </a:lnTo>
                  <a:lnTo>
                    <a:pt x="1131169" y="1300276"/>
                  </a:lnTo>
                  <a:lnTo>
                    <a:pt x="1155328" y="1288908"/>
                  </a:lnTo>
                  <a:lnTo>
                    <a:pt x="1178065" y="1277539"/>
                  </a:lnTo>
                  <a:lnTo>
                    <a:pt x="1200802" y="1264750"/>
                  </a:lnTo>
                  <a:close/>
                  <a:moveTo>
                    <a:pt x="1284645" y="1202223"/>
                  </a:moveTo>
                  <a:lnTo>
                    <a:pt x="1264750" y="1220697"/>
                  </a:lnTo>
                  <a:lnTo>
                    <a:pt x="1243434" y="1234908"/>
                  </a:lnTo>
                  <a:lnTo>
                    <a:pt x="1222118" y="1250539"/>
                  </a:lnTo>
                  <a:lnTo>
                    <a:pt x="1243434" y="1234907"/>
                  </a:lnTo>
                  <a:lnTo>
                    <a:pt x="1264750" y="1220696"/>
                  </a:lnTo>
                  <a:lnTo>
                    <a:pt x="1284645" y="1202223"/>
                  </a:lnTo>
                  <a:close/>
                  <a:moveTo>
                    <a:pt x="1441223" y="812589"/>
                  </a:moveTo>
                  <a:lnTo>
                    <a:pt x="1412542" y="841272"/>
                  </a:lnTo>
                  <a:lnTo>
                    <a:pt x="1409078" y="844615"/>
                  </a:lnTo>
                  <a:lnTo>
                    <a:pt x="1412541" y="841272"/>
                  </a:lnTo>
                  <a:lnTo>
                    <a:pt x="1441223" y="812589"/>
                  </a:lnTo>
                  <a:close/>
                  <a:moveTo>
                    <a:pt x="1703859" y="0"/>
                  </a:moveTo>
                  <a:lnTo>
                    <a:pt x="1418225" y="333950"/>
                  </a:lnTo>
                  <a:lnTo>
                    <a:pt x="1126906" y="669322"/>
                  </a:lnTo>
                  <a:lnTo>
                    <a:pt x="1153907" y="675007"/>
                  </a:lnTo>
                  <a:lnTo>
                    <a:pt x="1179486" y="677849"/>
                  </a:lnTo>
                  <a:lnTo>
                    <a:pt x="1206486" y="680691"/>
                  </a:lnTo>
                  <a:lnTo>
                    <a:pt x="1234907" y="680691"/>
                  </a:lnTo>
                  <a:lnTo>
                    <a:pt x="1260486" y="680691"/>
                  </a:lnTo>
                  <a:lnTo>
                    <a:pt x="1286065" y="676428"/>
                  </a:lnTo>
                  <a:lnTo>
                    <a:pt x="1313066" y="673586"/>
                  </a:lnTo>
                  <a:lnTo>
                    <a:pt x="1338645" y="669322"/>
                  </a:lnTo>
                  <a:lnTo>
                    <a:pt x="1364224" y="662217"/>
                  </a:lnTo>
                  <a:lnTo>
                    <a:pt x="1338645" y="669323"/>
                  </a:lnTo>
                  <a:lnTo>
                    <a:pt x="1313066" y="673586"/>
                  </a:lnTo>
                  <a:lnTo>
                    <a:pt x="1286066" y="676428"/>
                  </a:lnTo>
                  <a:lnTo>
                    <a:pt x="1260487" y="680692"/>
                  </a:lnTo>
                  <a:lnTo>
                    <a:pt x="1234908" y="680692"/>
                  </a:lnTo>
                  <a:lnTo>
                    <a:pt x="1206486" y="680692"/>
                  </a:lnTo>
                  <a:lnTo>
                    <a:pt x="1179486" y="677850"/>
                  </a:lnTo>
                  <a:lnTo>
                    <a:pt x="1153907" y="675008"/>
                  </a:lnTo>
                  <a:lnTo>
                    <a:pt x="1126907" y="669323"/>
                  </a:lnTo>
                  <a:lnTo>
                    <a:pt x="1078590" y="723324"/>
                  </a:lnTo>
                  <a:lnTo>
                    <a:pt x="891009" y="937905"/>
                  </a:lnTo>
                  <a:lnTo>
                    <a:pt x="702007" y="1149643"/>
                  </a:lnTo>
                  <a:lnTo>
                    <a:pt x="585480" y="1281803"/>
                  </a:lnTo>
                  <a:lnTo>
                    <a:pt x="609637" y="1294592"/>
                  </a:lnTo>
                  <a:lnTo>
                    <a:pt x="633796" y="1307382"/>
                  </a:lnTo>
                  <a:lnTo>
                    <a:pt x="656533" y="1317329"/>
                  </a:lnTo>
                  <a:lnTo>
                    <a:pt x="680691" y="1325855"/>
                  </a:lnTo>
                  <a:lnTo>
                    <a:pt x="707692" y="1334382"/>
                  </a:lnTo>
                  <a:lnTo>
                    <a:pt x="731849" y="1342908"/>
                  </a:lnTo>
                  <a:lnTo>
                    <a:pt x="757428" y="1347172"/>
                  </a:lnTo>
                  <a:lnTo>
                    <a:pt x="783008" y="1351435"/>
                  </a:lnTo>
                  <a:lnTo>
                    <a:pt x="808587" y="1355698"/>
                  </a:lnTo>
                  <a:lnTo>
                    <a:pt x="783008" y="1351436"/>
                  </a:lnTo>
                  <a:lnTo>
                    <a:pt x="757428" y="1347172"/>
                  </a:lnTo>
                  <a:lnTo>
                    <a:pt x="731849" y="1342909"/>
                  </a:lnTo>
                  <a:lnTo>
                    <a:pt x="707692" y="1334383"/>
                  </a:lnTo>
                  <a:lnTo>
                    <a:pt x="680691" y="1325856"/>
                  </a:lnTo>
                  <a:lnTo>
                    <a:pt x="656533" y="1317330"/>
                  </a:lnTo>
                  <a:lnTo>
                    <a:pt x="633796" y="1307382"/>
                  </a:lnTo>
                  <a:lnTo>
                    <a:pt x="609637" y="1294593"/>
                  </a:lnTo>
                  <a:lnTo>
                    <a:pt x="585480" y="1281803"/>
                  </a:lnTo>
                  <a:lnTo>
                    <a:pt x="255792" y="1647018"/>
                  </a:lnTo>
                  <a:lnTo>
                    <a:pt x="0" y="1925546"/>
                  </a:lnTo>
                  <a:lnTo>
                    <a:pt x="12789" y="1924125"/>
                  </a:lnTo>
                  <a:lnTo>
                    <a:pt x="24158" y="1924125"/>
                  </a:lnTo>
                  <a:lnTo>
                    <a:pt x="88106" y="1924125"/>
                  </a:lnTo>
                  <a:lnTo>
                    <a:pt x="149212" y="1928388"/>
                  </a:lnTo>
                  <a:lnTo>
                    <a:pt x="210318" y="1931230"/>
                  </a:lnTo>
                  <a:lnTo>
                    <a:pt x="270003" y="1935494"/>
                  </a:lnTo>
                  <a:lnTo>
                    <a:pt x="386530" y="1945441"/>
                  </a:lnTo>
                  <a:lnTo>
                    <a:pt x="444794" y="1949704"/>
                  </a:lnTo>
                  <a:lnTo>
                    <a:pt x="504479" y="1953967"/>
                  </a:lnTo>
                  <a:lnTo>
                    <a:pt x="1018905" y="1801913"/>
                  </a:lnTo>
                  <a:lnTo>
                    <a:pt x="1078590" y="1699597"/>
                  </a:lnTo>
                  <a:lnTo>
                    <a:pt x="1134012" y="1593017"/>
                  </a:lnTo>
                  <a:lnTo>
                    <a:pt x="1188012" y="1487858"/>
                  </a:lnTo>
                  <a:lnTo>
                    <a:pt x="1239171" y="1381278"/>
                  </a:lnTo>
                  <a:lnTo>
                    <a:pt x="1239171" y="1378435"/>
                  </a:lnTo>
                  <a:lnTo>
                    <a:pt x="1237750" y="1378435"/>
                  </a:lnTo>
                  <a:lnTo>
                    <a:pt x="1227802" y="1379857"/>
                  </a:lnTo>
                  <a:lnTo>
                    <a:pt x="1190854" y="1392646"/>
                  </a:lnTo>
                  <a:lnTo>
                    <a:pt x="1169539" y="1398330"/>
                  </a:lnTo>
                  <a:lnTo>
                    <a:pt x="1161012" y="1402594"/>
                  </a:lnTo>
                  <a:lnTo>
                    <a:pt x="1151064" y="1404015"/>
                  </a:lnTo>
                  <a:lnTo>
                    <a:pt x="1141117" y="1404015"/>
                  </a:lnTo>
                  <a:lnTo>
                    <a:pt x="1134012" y="1402594"/>
                  </a:lnTo>
                  <a:lnTo>
                    <a:pt x="1128327" y="1396910"/>
                  </a:lnTo>
                  <a:lnTo>
                    <a:pt x="1125485" y="1392646"/>
                  </a:lnTo>
                  <a:lnTo>
                    <a:pt x="1132591" y="1389804"/>
                  </a:lnTo>
                  <a:lnTo>
                    <a:pt x="1143960" y="1384120"/>
                  </a:lnTo>
                  <a:lnTo>
                    <a:pt x="1168117" y="1372751"/>
                  </a:lnTo>
                  <a:lnTo>
                    <a:pt x="1193696" y="1357120"/>
                  </a:lnTo>
                  <a:lnTo>
                    <a:pt x="1219276" y="1338646"/>
                  </a:lnTo>
                  <a:lnTo>
                    <a:pt x="1242013" y="1321593"/>
                  </a:lnTo>
                  <a:lnTo>
                    <a:pt x="1261908" y="1307382"/>
                  </a:lnTo>
                  <a:lnTo>
                    <a:pt x="1276118" y="1294593"/>
                  </a:lnTo>
                  <a:lnTo>
                    <a:pt x="1283224" y="1287487"/>
                  </a:lnTo>
                  <a:lnTo>
                    <a:pt x="1287487" y="1273276"/>
                  </a:lnTo>
                  <a:lnTo>
                    <a:pt x="1341487" y="1148224"/>
                  </a:lnTo>
                  <a:lnTo>
                    <a:pt x="1331488" y="1158222"/>
                  </a:lnTo>
                  <a:lnTo>
                    <a:pt x="1323014" y="1166697"/>
                  </a:lnTo>
                  <a:lnTo>
                    <a:pt x="1304540" y="1185170"/>
                  </a:lnTo>
                  <a:lnTo>
                    <a:pt x="1323014" y="1166696"/>
                  </a:lnTo>
                  <a:lnTo>
                    <a:pt x="1331488" y="1158222"/>
                  </a:lnTo>
                  <a:lnTo>
                    <a:pt x="1341487" y="1148223"/>
                  </a:lnTo>
                  <a:lnTo>
                    <a:pt x="1341487" y="1148224"/>
                  </a:lnTo>
                  <a:lnTo>
                    <a:pt x="1341488" y="1148223"/>
                  </a:lnTo>
                  <a:lnTo>
                    <a:pt x="1394067" y="1017484"/>
                  </a:lnTo>
                  <a:lnTo>
                    <a:pt x="1441592" y="894712"/>
                  </a:lnTo>
                  <a:lnTo>
                    <a:pt x="1420508" y="894577"/>
                  </a:lnTo>
                  <a:lnTo>
                    <a:pt x="1475791" y="799361"/>
                  </a:lnTo>
                  <a:lnTo>
                    <a:pt x="1490699" y="757430"/>
                  </a:lnTo>
                  <a:lnTo>
                    <a:pt x="1453752" y="800061"/>
                  </a:lnTo>
                  <a:lnTo>
                    <a:pt x="1490700" y="757429"/>
                  </a:lnTo>
                  <a:lnTo>
                    <a:pt x="1490699" y="757430"/>
                  </a:lnTo>
                  <a:lnTo>
                    <a:pt x="1490700" y="757429"/>
                  </a:lnTo>
                  <a:lnTo>
                    <a:pt x="1543279" y="599691"/>
                  </a:lnTo>
                  <a:lnTo>
                    <a:pt x="1492121" y="621007"/>
                  </a:lnTo>
                  <a:lnTo>
                    <a:pt x="1442384" y="639480"/>
                  </a:lnTo>
                  <a:lnTo>
                    <a:pt x="1389804" y="656533"/>
                  </a:lnTo>
                  <a:lnTo>
                    <a:pt x="1442383" y="639480"/>
                  </a:lnTo>
                  <a:lnTo>
                    <a:pt x="1492121" y="621006"/>
                  </a:lnTo>
                  <a:lnTo>
                    <a:pt x="1543279" y="599691"/>
                  </a:lnTo>
                  <a:lnTo>
                    <a:pt x="1570279" y="511584"/>
                  </a:lnTo>
                  <a:lnTo>
                    <a:pt x="1595858" y="426320"/>
                  </a:lnTo>
                  <a:lnTo>
                    <a:pt x="1639911" y="270003"/>
                  </a:lnTo>
                  <a:lnTo>
                    <a:pt x="1675438" y="135002"/>
                  </a:lnTo>
                  <a:lnTo>
                    <a:pt x="1702438" y="25579"/>
                  </a:lnTo>
                  <a:lnTo>
                    <a:pt x="1703859" y="12790"/>
                  </a:lnTo>
                  <a:lnTo>
                    <a:pt x="170385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93" name="Group 38">
              <a:extLst>
                <a:ext uri="{FF2B5EF4-FFF2-40B4-BE49-F238E27FC236}">
                  <a16:creationId xmlns:a16="http://schemas.microsoft.com/office/drawing/2014/main" id="{9EECD242-C8C2-4818-9C09-CD1D575BA906}"/>
                </a:ext>
              </a:extLst>
            </p:cNvPr>
            <p:cNvGrpSpPr/>
            <p:nvPr/>
          </p:nvGrpSpPr>
          <p:grpSpPr bwMode="auto">
            <a:xfrm rot="8100000">
              <a:off x="5917982" y="4608731"/>
              <a:ext cx="340638" cy="111003"/>
              <a:chOff x="5247563" y="3615397"/>
              <a:chExt cx="405525" cy="256516"/>
            </a:xfrm>
            <a:solidFill>
              <a:srgbClr val="49180E"/>
            </a:solidFill>
          </p:grpSpPr>
          <p:sp>
            <p:nvSpPr>
              <p:cNvPr id="94" name="Rounded Rectangle 15">
                <a:extLst>
                  <a:ext uri="{FF2B5EF4-FFF2-40B4-BE49-F238E27FC236}">
                    <a16:creationId xmlns:a16="http://schemas.microsoft.com/office/drawing/2014/main" id="{EC23E398-A2A9-4EFD-9E49-943A10A55F43}"/>
                  </a:ext>
                </a:extLst>
              </p:cNvPr>
              <p:cNvSpPr/>
              <p:nvPr/>
            </p:nvSpPr>
            <p:spPr>
              <a:xfrm>
                <a:off x="5317589" y="3615397"/>
                <a:ext cx="261680" cy="124351"/>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sp>
            <p:nvSpPr>
              <p:cNvPr id="95" name="Rounded Rectangle 16">
                <a:extLst>
                  <a:ext uri="{FF2B5EF4-FFF2-40B4-BE49-F238E27FC236}">
                    <a16:creationId xmlns:a16="http://schemas.microsoft.com/office/drawing/2014/main" id="{10C444CA-6C00-4F41-8864-9F9BED5F68D0}"/>
                  </a:ext>
                </a:extLst>
              </p:cNvPr>
              <p:cNvSpPr/>
              <p:nvPr/>
            </p:nvSpPr>
            <p:spPr>
              <a:xfrm>
                <a:off x="5247563" y="3701648"/>
                <a:ext cx="405525" cy="170265"/>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grpSp>
      </p:grpSp>
      <p:grpSp>
        <p:nvGrpSpPr>
          <p:cNvPr id="96" name="Group 95">
            <a:extLst>
              <a:ext uri="{FF2B5EF4-FFF2-40B4-BE49-F238E27FC236}">
                <a16:creationId xmlns:a16="http://schemas.microsoft.com/office/drawing/2014/main" id="{089E5931-D956-44C0-B328-9D44EBD6A1E6}"/>
              </a:ext>
            </a:extLst>
          </p:cNvPr>
          <p:cNvGrpSpPr/>
          <p:nvPr/>
        </p:nvGrpSpPr>
        <p:grpSpPr>
          <a:xfrm>
            <a:off x="2514600" y="4895614"/>
            <a:ext cx="546164" cy="438386"/>
            <a:chOff x="649596" y="1481138"/>
            <a:chExt cx="8037204" cy="4525962"/>
          </a:xfrm>
        </p:grpSpPr>
        <p:sp>
          <p:nvSpPr>
            <p:cNvPr id="97" name="Freeform 5">
              <a:extLst>
                <a:ext uri="{FF2B5EF4-FFF2-40B4-BE49-F238E27FC236}">
                  <a16:creationId xmlns:a16="http://schemas.microsoft.com/office/drawing/2014/main" id="{91CC870D-872B-4433-8982-3D2F46DBBBD5}"/>
                </a:ext>
              </a:extLst>
            </p:cNvPr>
            <p:cNvSpPr>
              <a:spLocks/>
            </p:cNvSpPr>
            <p:nvPr/>
          </p:nvSpPr>
          <p:spPr bwMode="auto">
            <a:xfrm flipH="1">
              <a:off x="5247961" y="3244832"/>
              <a:ext cx="822580" cy="1296775"/>
            </a:xfrm>
            <a:custGeom>
              <a:avLst/>
              <a:gdLst>
                <a:gd name="connsiteX0" fmla="*/ 278529 w 399320"/>
                <a:gd name="connsiteY0" fmla="*/ 0 h 1222118"/>
                <a:gd name="connsiteX1" fmla="*/ 248687 w 399320"/>
                <a:gd name="connsiteY1" fmla="*/ 49737 h 1222118"/>
                <a:gd name="connsiteX2" fmla="*/ 220266 w 399320"/>
                <a:gd name="connsiteY2" fmla="*/ 99475 h 1222118"/>
                <a:gd name="connsiteX3" fmla="*/ 191844 w 399320"/>
                <a:gd name="connsiteY3" fmla="*/ 150633 h 1222118"/>
                <a:gd name="connsiteX4" fmla="*/ 166265 w 399320"/>
                <a:gd name="connsiteY4" fmla="*/ 200371 h 1222118"/>
                <a:gd name="connsiteX5" fmla="*/ 140686 w 399320"/>
                <a:gd name="connsiteY5" fmla="*/ 254371 h 1222118"/>
                <a:gd name="connsiteX6" fmla="*/ 119370 w 399320"/>
                <a:gd name="connsiteY6" fmla="*/ 305530 h 1222118"/>
                <a:gd name="connsiteX7" fmla="*/ 112889 w 399320"/>
                <a:gd name="connsiteY7" fmla="*/ 322658 h 1222118"/>
                <a:gd name="connsiteX8" fmla="*/ 119119 w 399320"/>
                <a:gd name="connsiteY8" fmla="*/ 382502 h 1222118"/>
                <a:gd name="connsiteX9" fmla="*/ 104765 w 399320"/>
                <a:gd name="connsiteY9" fmla="*/ 344127 h 1222118"/>
                <a:gd name="connsiteX10" fmla="*/ 99475 w 399320"/>
                <a:gd name="connsiteY10" fmla="*/ 358109 h 1222118"/>
                <a:gd name="connsiteX11" fmla="*/ 79580 w 399320"/>
                <a:gd name="connsiteY11" fmla="*/ 413531 h 1222118"/>
                <a:gd name="connsiteX12" fmla="*/ 62527 w 399320"/>
                <a:gd name="connsiteY12" fmla="*/ 466110 h 1222118"/>
                <a:gd name="connsiteX13" fmla="*/ 48316 w 399320"/>
                <a:gd name="connsiteY13" fmla="*/ 520111 h 1222118"/>
                <a:gd name="connsiteX14" fmla="*/ 34106 w 399320"/>
                <a:gd name="connsiteY14" fmla="*/ 576954 h 1222118"/>
                <a:gd name="connsiteX15" fmla="*/ 24158 w 399320"/>
                <a:gd name="connsiteY15" fmla="*/ 633796 h 1222118"/>
                <a:gd name="connsiteX16" fmla="*/ 14211 w 399320"/>
                <a:gd name="connsiteY16" fmla="*/ 689218 h 1222118"/>
                <a:gd name="connsiteX17" fmla="*/ 13991 w 399320"/>
                <a:gd name="connsiteY17" fmla="*/ 691027 h 1222118"/>
                <a:gd name="connsiteX18" fmla="*/ 42481 w 399320"/>
                <a:gd name="connsiteY18" fmla="*/ 816882 h 1222118"/>
                <a:gd name="connsiteX19" fmla="*/ 7177 w 399320"/>
                <a:gd name="connsiteY19" fmla="*/ 746889 h 1222118"/>
                <a:gd name="connsiteX20" fmla="*/ 7105 w 399320"/>
                <a:gd name="connsiteY20" fmla="*/ 747482 h 1222118"/>
                <a:gd name="connsiteX21" fmla="*/ 2842 w 399320"/>
                <a:gd name="connsiteY21" fmla="*/ 804324 h 1222118"/>
                <a:gd name="connsiteX22" fmla="*/ 0 w 399320"/>
                <a:gd name="connsiteY22" fmla="*/ 862588 h 1222118"/>
                <a:gd name="connsiteX23" fmla="*/ 1421 w 399320"/>
                <a:gd name="connsiteY23" fmla="*/ 873957 h 1222118"/>
                <a:gd name="connsiteX24" fmla="*/ 4263 w 399320"/>
                <a:gd name="connsiteY24" fmla="*/ 895273 h 1222118"/>
                <a:gd name="connsiteX25" fmla="*/ 18474 w 399320"/>
                <a:gd name="connsiteY25" fmla="*/ 952115 h 1222118"/>
                <a:gd name="connsiteX26" fmla="*/ 27000 w 399320"/>
                <a:gd name="connsiteY26" fmla="*/ 980537 h 1222118"/>
                <a:gd name="connsiteX27" fmla="*/ 34106 w 399320"/>
                <a:gd name="connsiteY27" fmla="*/ 1006116 h 1222118"/>
                <a:gd name="connsiteX28" fmla="*/ 42632 w 399320"/>
                <a:gd name="connsiteY28" fmla="*/ 1027432 h 1222118"/>
                <a:gd name="connsiteX29" fmla="*/ 45474 w 399320"/>
                <a:gd name="connsiteY29" fmla="*/ 1035958 h 1222118"/>
                <a:gd name="connsiteX30" fmla="*/ 49737 w 399320"/>
                <a:gd name="connsiteY30" fmla="*/ 1040222 h 1222118"/>
                <a:gd name="connsiteX31" fmla="*/ 41211 w 399320"/>
                <a:gd name="connsiteY31" fmla="*/ 1037379 h 1222118"/>
                <a:gd name="connsiteX32" fmla="*/ 34106 w 399320"/>
                <a:gd name="connsiteY32" fmla="*/ 1033116 h 1222118"/>
                <a:gd name="connsiteX33" fmla="*/ 28421 w 399320"/>
                <a:gd name="connsiteY33" fmla="*/ 1030274 h 1222118"/>
                <a:gd name="connsiteX34" fmla="*/ 24158 w 399320"/>
                <a:gd name="connsiteY34" fmla="*/ 1026011 h 1222118"/>
                <a:gd name="connsiteX35" fmla="*/ 15632 w 399320"/>
                <a:gd name="connsiteY35" fmla="*/ 1014642 h 1222118"/>
                <a:gd name="connsiteX36" fmla="*/ 8527 w 399320"/>
                <a:gd name="connsiteY36" fmla="*/ 1004695 h 1222118"/>
                <a:gd name="connsiteX37" fmla="*/ 2842 w 399320"/>
                <a:gd name="connsiteY37" fmla="*/ 990484 h 1222118"/>
                <a:gd name="connsiteX38" fmla="*/ 2842 w 399320"/>
                <a:gd name="connsiteY38" fmla="*/ 994747 h 1222118"/>
                <a:gd name="connsiteX39" fmla="*/ 7105 w 399320"/>
                <a:gd name="connsiteY39" fmla="*/ 1051590 h 1222118"/>
                <a:gd name="connsiteX40" fmla="*/ 14211 w 399320"/>
                <a:gd name="connsiteY40" fmla="*/ 1107012 h 1222118"/>
                <a:gd name="connsiteX41" fmla="*/ 24158 w 399320"/>
                <a:gd name="connsiteY41" fmla="*/ 1165275 h 1222118"/>
                <a:gd name="connsiteX42" fmla="*/ 34106 w 399320"/>
                <a:gd name="connsiteY42" fmla="*/ 1222118 h 1222118"/>
                <a:gd name="connsiteX43" fmla="*/ 211739 w 399320"/>
                <a:gd name="connsiteY43" fmla="*/ 1038801 h 1222118"/>
                <a:gd name="connsiteX44" fmla="*/ 387952 w 399320"/>
                <a:gd name="connsiteY44" fmla="*/ 849799 h 1222118"/>
                <a:gd name="connsiteX45" fmla="*/ 387952 w 399320"/>
                <a:gd name="connsiteY45" fmla="*/ 758850 h 1222118"/>
                <a:gd name="connsiteX46" fmla="*/ 387952 w 399320"/>
                <a:gd name="connsiteY46" fmla="*/ 666481 h 1222118"/>
                <a:gd name="connsiteX47" fmla="*/ 392215 w 399320"/>
                <a:gd name="connsiteY47" fmla="*/ 483163 h 1222118"/>
                <a:gd name="connsiteX48" fmla="*/ 397899 w 399320"/>
                <a:gd name="connsiteY48" fmla="*/ 299845 h 1222118"/>
                <a:gd name="connsiteX49" fmla="*/ 399320 w 399320"/>
                <a:gd name="connsiteY49" fmla="*/ 210318 h 1222118"/>
                <a:gd name="connsiteX50" fmla="*/ 399320 w 399320"/>
                <a:gd name="connsiteY50" fmla="*/ 119370 h 1222118"/>
                <a:gd name="connsiteX51" fmla="*/ 385109 w 399320"/>
                <a:gd name="connsiteY51" fmla="*/ 234476 h 122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99320" h="1222118">
                  <a:moveTo>
                    <a:pt x="278529" y="0"/>
                  </a:moveTo>
                  <a:lnTo>
                    <a:pt x="248687" y="49737"/>
                  </a:lnTo>
                  <a:lnTo>
                    <a:pt x="220266" y="99475"/>
                  </a:lnTo>
                  <a:lnTo>
                    <a:pt x="191844" y="150633"/>
                  </a:lnTo>
                  <a:lnTo>
                    <a:pt x="166265" y="200371"/>
                  </a:lnTo>
                  <a:lnTo>
                    <a:pt x="140686" y="254371"/>
                  </a:lnTo>
                  <a:lnTo>
                    <a:pt x="119370" y="305530"/>
                  </a:lnTo>
                  <a:lnTo>
                    <a:pt x="112889" y="322658"/>
                  </a:lnTo>
                  <a:lnTo>
                    <a:pt x="119119" y="382502"/>
                  </a:lnTo>
                  <a:lnTo>
                    <a:pt x="104765" y="344127"/>
                  </a:lnTo>
                  <a:lnTo>
                    <a:pt x="99475" y="358109"/>
                  </a:lnTo>
                  <a:lnTo>
                    <a:pt x="79580" y="413531"/>
                  </a:lnTo>
                  <a:lnTo>
                    <a:pt x="62527" y="466110"/>
                  </a:lnTo>
                  <a:lnTo>
                    <a:pt x="48316" y="520111"/>
                  </a:lnTo>
                  <a:lnTo>
                    <a:pt x="34106" y="576954"/>
                  </a:lnTo>
                  <a:lnTo>
                    <a:pt x="24158" y="633796"/>
                  </a:lnTo>
                  <a:lnTo>
                    <a:pt x="14211" y="689218"/>
                  </a:lnTo>
                  <a:lnTo>
                    <a:pt x="13991" y="691027"/>
                  </a:lnTo>
                  <a:lnTo>
                    <a:pt x="42481" y="816882"/>
                  </a:lnTo>
                  <a:lnTo>
                    <a:pt x="7177" y="746889"/>
                  </a:lnTo>
                  <a:lnTo>
                    <a:pt x="7105" y="747482"/>
                  </a:lnTo>
                  <a:lnTo>
                    <a:pt x="2842" y="804324"/>
                  </a:lnTo>
                  <a:lnTo>
                    <a:pt x="0" y="862588"/>
                  </a:lnTo>
                  <a:lnTo>
                    <a:pt x="1421" y="873957"/>
                  </a:lnTo>
                  <a:lnTo>
                    <a:pt x="4263" y="895273"/>
                  </a:lnTo>
                  <a:lnTo>
                    <a:pt x="18474" y="952115"/>
                  </a:lnTo>
                  <a:lnTo>
                    <a:pt x="27000" y="980537"/>
                  </a:lnTo>
                  <a:lnTo>
                    <a:pt x="34106" y="1006116"/>
                  </a:lnTo>
                  <a:lnTo>
                    <a:pt x="42632" y="1027432"/>
                  </a:lnTo>
                  <a:lnTo>
                    <a:pt x="45474" y="1035958"/>
                  </a:lnTo>
                  <a:lnTo>
                    <a:pt x="49737" y="1040222"/>
                  </a:lnTo>
                  <a:lnTo>
                    <a:pt x="41211" y="1037379"/>
                  </a:lnTo>
                  <a:lnTo>
                    <a:pt x="34106" y="1033116"/>
                  </a:lnTo>
                  <a:lnTo>
                    <a:pt x="28421" y="1030274"/>
                  </a:lnTo>
                  <a:lnTo>
                    <a:pt x="24158" y="1026011"/>
                  </a:lnTo>
                  <a:lnTo>
                    <a:pt x="15632" y="1014642"/>
                  </a:lnTo>
                  <a:lnTo>
                    <a:pt x="8527" y="1004695"/>
                  </a:lnTo>
                  <a:lnTo>
                    <a:pt x="2842" y="990484"/>
                  </a:lnTo>
                  <a:lnTo>
                    <a:pt x="2842" y="994747"/>
                  </a:lnTo>
                  <a:lnTo>
                    <a:pt x="7105" y="1051590"/>
                  </a:lnTo>
                  <a:lnTo>
                    <a:pt x="14211" y="1107012"/>
                  </a:lnTo>
                  <a:lnTo>
                    <a:pt x="24158" y="1165275"/>
                  </a:lnTo>
                  <a:lnTo>
                    <a:pt x="34106" y="1222118"/>
                  </a:lnTo>
                  <a:lnTo>
                    <a:pt x="211739" y="1038801"/>
                  </a:lnTo>
                  <a:lnTo>
                    <a:pt x="387952" y="849799"/>
                  </a:lnTo>
                  <a:lnTo>
                    <a:pt x="387952" y="758850"/>
                  </a:lnTo>
                  <a:lnTo>
                    <a:pt x="387952" y="666481"/>
                  </a:lnTo>
                  <a:lnTo>
                    <a:pt x="392215" y="483163"/>
                  </a:lnTo>
                  <a:lnTo>
                    <a:pt x="397899" y="299845"/>
                  </a:lnTo>
                  <a:lnTo>
                    <a:pt x="399320" y="210318"/>
                  </a:lnTo>
                  <a:lnTo>
                    <a:pt x="399320" y="119370"/>
                  </a:lnTo>
                  <a:lnTo>
                    <a:pt x="385109" y="234476"/>
                  </a:lnTo>
                  <a:close/>
                </a:path>
              </a:pathLst>
            </a:custGeom>
            <a:solidFill>
              <a:schemeClr val="accent2">
                <a:lumMod val="75000"/>
              </a:schemeClr>
            </a:solidFill>
            <a:ln>
              <a:noFill/>
            </a:ln>
          </p:spPr>
          <p:txBody>
            <a:bodyPr/>
            <a:lstStyle/>
            <a:p>
              <a:pPr fontAlgn="auto">
                <a:spcBef>
                  <a:spcPts val="0"/>
                </a:spcBef>
                <a:spcAft>
                  <a:spcPts val="0"/>
                </a:spcAft>
                <a:defRPr/>
              </a:pPr>
              <a:endParaRPr lang="en-AU">
                <a:latin typeface="+mn-lt"/>
              </a:endParaRPr>
            </a:p>
          </p:txBody>
        </p:sp>
        <p:sp>
          <p:nvSpPr>
            <p:cNvPr id="98" name="Freeform 6">
              <a:extLst>
                <a:ext uri="{FF2B5EF4-FFF2-40B4-BE49-F238E27FC236}">
                  <a16:creationId xmlns:a16="http://schemas.microsoft.com/office/drawing/2014/main" id="{50388E8E-80DD-42B5-87D6-AD380B7FA97D}"/>
                </a:ext>
              </a:extLst>
            </p:cNvPr>
            <p:cNvSpPr>
              <a:spLocks/>
            </p:cNvSpPr>
            <p:nvPr/>
          </p:nvSpPr>
          <p:spPr bwMode="auto">
            <a:xfrm flipH="1">
              <a:off x="3240496" y="2147008"/>
              <a:ext cx="105274" cy="36156"/>
            </a:xfrm>
            <a:custGeom>
              <a:avLst/>
              <a:gdLst>
                <a:gd name="T0" fmla="*/ 0 w 36"/>
                <a:gd name="T1" fmla="*/ 29259 h 24"/>
                <a:gd name="T2" fmla="*/ 0 w 36"/>
                <a:gd name="T3" fmla="*/ 29259 h 24"/>
                <a:gd name="T4" fmla="*/ 14629 w 36"/>
                <a:gd name="T5" fmla="*/ 25602 h 24"/>
                <a:gd name="T6" fmla="*/ 29259 w 36"/>
                <a:gd name="T7" fmla="*/ 19506 h 24"/>
                <a:gd name="T8" fmla="*/ 29259 w 36"/>
                <a:gd name="T9" fmla="*/ 19506 h 24"/>
                <a:gd name="T10" fmla="*/ 43888 w 36"/>
                <a:gd name="T11" fmla="*/ 0 h 24"/>
                <a:gd name="T12" fmla="*/ 43888 w 36"/>
                <a:gd name="T13" fmla="*/ 0 h 24"/>
                <a:gd name="T14" fmla="*/ 0 w 36"/>
                <a:gd name="T15" fmla="*/ 29259 h 24"/>
                <a:gd name="T16" fmla="*/ 0 w 36"/>
                <a:gd name="T17" fmla="*/ 29259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4">
                  <a:moveTo>
                    <a:pt x="0" y="24"/>
                  </a:moveTo>
                  <a:lnTo>
                    <a:pt x="0" y="24"/>
                  </a:lnTo>
                  <a:lnTo>
                    <a:pt x="12" y="21"/>
                  </a:lnTo>
                  <a:lnTo>
                    <a:pt x="24" y="16"/>
                  </a:lnTo>
                  <a:lnTo>
                    <a:pt x="36" y="0"/>
                  </a:lnTo>
                  <a:lnTo>
                    <a:pt x="0" y="24"/>
                  </a:lnTo>
                  <a:close/>
                </a:path>
              </a:pathLst>
            </a:custGeom>
            <a:solidFill>
              <a:srgbClr val="E51E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9" name="Freeform 7">
              <a:extLst>
                <a:ext uri="{FF2B5EF4-FFF2-40B4-BE49-F238E27FC236}">
                  <a16:creationId xmlns:a16="http://schemas.microsoft.com/office/drawing/2014/main" id="{65A2B794-EA17-4C30-BC8C-C73A4CA54119}"/>
                </a:ext>
              </a:extLst>
            </p:cNvPr>
            <p:cNvSpPr>
              <a:spLocks/>
            </p:cNvSpPr>
            <p:nvPr/>
          </p:nvSpPr>
          <p:spPr bwMode="auto">
            <a:xfrm flipH="1">
              <a:off x="3187860" y="2128929"/>
              <a:ext cx="87727" cy="42182"/>
            </a:xfrm>
            <a:custGeom>
              <a:avLst/>
              <a:gdLst>
                <a:gd name="T0" fmla="*/ 35354 w 30"/>
                <a:gd name="T1" fmla="*/ 7315 h 28"/>
                <a:gd name="T2" fmla="*/ 35354 w 30"/>
                <a:gd name="T3" fmla="*/ 7315 h 28"/>
                <a:gd name="T4" fmla="*/ 36573 w 30"/>
                <a:gd name="T5" fmla="*/ 0 h 28"/>
                <a:gd name="T6" fmla="*/ 36573 w 30"/>
                <a:gd name="T7" fmla="*/ 0 h 28"/>
                <a:gd name="T8" fmla="*/ 14629 w 30"/>
                <a:gd name="T9" fmla="*/ 14629 h 28"/>
                <a:gd name="T10" fmla="*/ 14629 w 30"/>
                <a:gd name="T11" fmla="*/ 14629 h 28"/>
                <a:gd name="T12" fmla="*/ 0 w 30"/>
                <a:gd name="T13" fmla="*/ 34135 h 28"/>
                <a:gd name="T14" fmla="*/ 0 w 30"/>
                <a:gd name="T15" fmla="*/ 34135 h 28"/>
                <a:gd name="T16" fmla="*/ 9753 w 30"/>
                <a:gd name="T17" fmla="*/ 29259 h 28"/>
                <a:gd name="T18" fmla="*/ 20725 w 30"/>
                <a:gd name="T19" fmla="*/ 23163 h 28"/>
                <a:gd name="T20" fmla="*/ 28039 w 30"/>
                <a:gd name="T21" fmla="*/ 14629 h 28"/>
                <a:gd name="T22" fmla="*/ 35354 w 30"/>
                <a:gd name="T23" fmla="*/ 7315 h 28"/>
                <a:gd name="T24" fmla="*/ 35354 w 30"/>
                <a:gd name="T25" fmla="*/ 7315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8">
                  <a:moveTo>
                    <a:pt x="29" y="6"/>
                  </a:moveTo>
                  <a:lnTo>
                    <a:pt x="29" y="6"/>
                  </a:lnTo>
                  <a:lnTo>
                    <a:pt x="30" y="0"/>
                  </a:lnTo>
                  <a:lnTo>
                    <a:pt x="12" y="12"/>
                  </a:lnTo>
                  <a:lnTo>
                    <a:pt x="0" y="28"/>
                  </a:lnTo>
                  <a:lnTo>
                    <a:pt x="8" y="24"/>
                  </a:lnTo>
                  <a:lnTo>
                    <a:pt x="17" y="19"/>
                  </a:lnTo>
                  <a:lnTo>
                    <a:pt x="23" y="12"/>
                  </a:lnTo>
                  <a:lnTo>
                    <a:pt x="29" y="6"/>
                  </a:lnTo>
                  <a:close/>
                </a:path>
              </a:pathLst>
            </a:custGeom>
            <a:solidFill>
              <a:srgbClr val="F370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0" name="Freeform 11">
              <a:extLst>
                <a:ext uri="{FF2B5EF4-FFF2-40B4-BE49-F238E27FC236}">
                  <a16:creationId xmlns:a16="http://schemas.microsoft.com/office/drawing/2014/main" id="{BA628657-211C-4AC4-B569-CBFAFBBAF397}"/>
                </a:ext>
              </a:extLst>
            </p:cNvPr>
            <p:cNvSpPr>
              <a:spLocks/>
            </p:cNvSpPr>
            <p:nvPr/>
          </p:nvSpPr>
          <p:spPr bwMode="auto">
            <a:xfrm flipH="1">
              <a:off x="3176164" y="2127422"/>
              <a:ext cx="14622" cy="10544"/>
            </a:xfrm>
            <a:custGeom>
              <a:avLst/>
              <a:gdLst>
                <a:gd name="T0" fmla="*/ 1219 w 5"/>
                <a:gd name="T1" fmla="*/ 1219 h 7"/>
                <a:gd name="T2" fmla="*/ 1219 w 5"/>
                <a:gd name="T3" fmla="*/ 1219 h 7"/>
                <a:gd name="T4" fmla="*/ 0 w 5"/>
                <a:gd name="T5" fmla="*/ 8533 h 7"/>
                <a:gd name="T6" fmla="*/ 0 w 5"/>
                <a:gd name="T7" fmla="*/ 8533 h 7"/>
                <a:gd name="T8" fmla="*/ 6096 w 5"/>
                <a:gd name="T9" fmla="*/ 0 h 7"/>
                <a:gd name="T10" fmla="*/ 6096 w 5"/>
                <a:gd name="T11" fmla="*/ 0 h 7"/>
                <a:gd name="T12" fmla="*/ 1219 w 5"/>
                <a:gd name="T13" fmla="*/ 1219 h 7"/>
                <a:gd name="T14" fmla="*/ 1219 w 5"/>
                <a:gd name="T15" fmla="*/ 1219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7">
                  <a:moveTo>
                    <a:pt x="1" y="1"/>
                  </a:moveTo>
                  <a:lnTo>
                    <a:pt x="1" y="1"/>
                  </a:lnTo>
                  <a:lnTo>
                    <a:pt x="0" y="7"/>
                  </a:lnTo>
                  <a:lnTo>
                    <a:pt x="5" y="0"/>
                  </a:lnTo>
                  <a:lnTo>
                    <a:pt x="1" y="1"/>
                  </a:lnTo>
                  <a:close/>
                </a:path>
              </a:pathLst>
            </a:custGeom>
            <a:solidFill>
              <a:srgbClr val="F896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1" name="Freeform 9">
              <a:extLst>
                <a:ext uri="{FF2B5EF4-FFF2-40B4-BE49-F238E27FC236}">
                  <a16:creationId xmlns:a16="http://schemas.microsoft.com/office/drawing/2014/main" id="{D12DD5D9-D9DE-4166-83B2-FF0F6A94165B}"/>
                </a:ext>
              </a:extLst>
            </p:cNvPr>
            <p:cNvSpPr>
              <a:spLocks/>
            </p:cNvSpPr>
            <p:nvPr/>
          </p:nvSpPr>
          <p:spPr bwMode="auto">
            <a:xfrm flipH="1">
              <a:off x="2742143" y="2126584"/>
              <a:ext cx="2532478" cy="2018731"/>
            </a:xfrm>
            <a:custGeom>
              <a:avLst/>
              <a:gdLst>
                <a:gd name="connsiteX0" fmla="*/ 238259 w 1230645"/>
                <a:gd name="connsiteY0" fmla="*/ 1147740 h 1905650"/>
                <a:gd name="connsiteX1" fmla="*/ 225949 w 1230645"/>
                <a:gd name="connsiteY1" fmla="*/ 1189433 h 1905650"/>
                <a:gd name="connsiteX2" fmla="*/ 204634 w 1230645"/>
                <a:gd name="connsiteY2" fmla="*/ 1263329 h 1905650"/>
                <a:gd name="connsiteX3" fmla="*/ 184739 w 1230645"/>
                <a:gd name="connsiteY3" fmla="*/ 1338645 h 1905650"/>
                <a:gd name="connsiteX4" fmla="*/ 166265 w 1230645"/>
                <a:gd name="connsiteY4" fmla="*/ 1413962 h 1905650"/>
                <a:gd name="connsiteX5" fmla="*/ 150633 w 1230645"/>
                <a:gd name="connsiteY5" fmla="*/ 1489278 h 1905650"/>
                <a:gd name="connsiteX6" fmla="*/ 166265 w 1230645"/>
                <a:gd name="connsiteY6" fmla="*/ 1413961 h 1905650"/>
                <a:gd name="connsiteX7" fmla="*/ 184739 w 1230645"/>
                <a:gd name="connsiteY7" fmla="*/ 1338645 h 1905650"/>
                <a:gd name="connsiteX8" fmla="*/ 204634 w 1230645"/>
                <a:gd name="connsiteY8" fmla="*/ 1263328 h 1905650"/>
                <a:gd name="connsiteX9" fmla="*/ 225949 w 1230645"/>
                <a:gd name="connsiteY9" fmla="*/ 1189433 h 1905650"/>
                <a:gd name="connsiteX10" fmla="*/ 1018906 w 1230645"/>
                <a:gd name="connsiteY10" fmla="*/ 0 h 1905650"/>
                <a:gd name="connsiteX11" fmla="*/ 1018906 w 1230645"/>
                <a:gd name="connsiteY11" fmla="*/ 1422 h 1905650"/>
                <a:gd name="connsiteX12" fmla="*/ 1011801 w 1230645"/>
                <a:gd name="connsiteY12" fmla="*/ 11369 h 1905650"/>
                <a:gd name="connsiteX13" fmla="*/ 999011 w 1230645"/>
                <a:gd name="connsiteY13" fmla="*/ 66791 h 1905650"/>
                <a:gd name="connsiteX14" fmla="*/ 986222 w 1230645"/>
                <a:gd name="connsiteY14" fmla="*/ 123633 h 1905650"/>
                <a:gd name="connsiteX15" fmla="*/ 974853 w 1230645"/>
                <a:gd name="connsiteY15" fmla="*/ 179055 h 1905650"/>
                <a:gd name="connsiteX16" fmla="*/ 964905 w 1230645"/>
                <a:gd name="connsiteY16" fmla="*/ 235897 h 1905650"/>
                <a:gd name="connsiteX17" fmla="*/ 957800 w 1230645"/>
                <a:gd name="connsiteY17" fmla="*/ 292740 h 1905650"/>
                <a:gd name="connsiteX18" fmla="*/ 949274 w 1230645"/>
                <a:gd name="connsiteY18" fmla="*/ 349583 h 1905650"/>
                <a:gd name="connsiteX19" fmla="*/ 937905 w 1230645"/>
                <a:gd name="connsiteY19" fmla="*/ 461846 h 1905650"/>
                <a:gd name="connsiteX20" fmla="*/ 927957 w 1230645"/>
                <a:gd name="connsiteY20" fmla="*/ 576953 h 1905650"/>
                <a:gd name="connsiteX21" fmla="*/ 937904 w 1230645"/>
                <a:gd name="connsiteY21" fmla="*/ 461846 h 1905650"/>
                <a:gd name="connsiteX22" fmla="*/ 949273 w 1230645"/>
                <a:gd name="connsiteY22" fmla="*/ 349583 h 1905650"/>
                <a:gd name="connsiteX23" fmla="*/ 957799 w 1230645"/>
                <a:gd name="connsiteY23" fmla="*/ 292740 h 1905650"/>
                <a:gd name="connsiteX24" fmla="*/ 964905 w 1230645"/>
                <a:gd name="connsiteY24" fmla="*/ 235897 h 1905650"/>
                <a:gd name="connsiteX25" fmla="*/ 974852 w 1230645"/>
                <a:gd name="connsiteY25" fmla="*/ 179055 h 1905650"/>
                <a:gd name="connsiteX26" fmla="*/ 986221 w 1230645"/>
                <a:gd name="connsiteY26" fmla="*/ 123633 h 1905650"/>
                <a:gd name="connsiteX27" fmla="*/ 999011 w 1230645"/>
                <a:gd name="connsiteY27" fmla="*/ 66791 h 1905650"/>
                <a:gd name="connsiteX28" fmla="*/ 1011800 w 1230645"/>
                <a:gd name="connsiteY28" fmla="*/ 11369 h 1905650"/>
                <a:gd name="connsiteX29" fmla="*/ 1003274 w 1230645"/>
                <a:gd name="connsiteY29" fmla="*/ 19895 h 1905650"/>
                <a:gd name="connsiteX30" fmla="*/ 994747 w 1230645"/>
                <a:gd name="connsiteY30" fmla="*/ 29843 h 1905650"/>
                <a:gd name="connsiteX31" fmla="*/ 981958 w 1230645"/>
                <a:gd name="connsiteY31" fmla="*/ 36948 h 1905650"/>
                <a:gd name="connsiteX32" fmla="*/ 970589 w 1230645"/>
                <a:gd name="connsiteY32" fmla="*/ 42632 h 1905650"/>
                <a:gd name="connsiteX33" fmla="*/ 970589 w 1230645"/>
                <a:gd name="connsiteY33" fmla="*/ 42632 h 1905650"/>
                <a:gd name="connsiteX34" fmla="*/ 953537 w 1230645"/>
                <a:gd name="connsiteY34" fmla="*/ 49738 h 1905650"/>
                <a:gd name="connsiteX35" fmla="*/ 936484 w 1230645"/>
                <a:gd name="connsiteY35" fmla="*/ 54001 h 1905650"/>
                <a:gd name="connsiteX36" fmla="*/ 868273 w 1230645"/>
                <a:gd name="connsiteY36" fmla="*/ 100896 h 1905650"/>
                <a:gd name="connsiteX37" fmla="*/ 801482 w 1230645"/>
                <a:gd name="connsiteY37" fmla="*/ 147791 h 1905650"/>
                <a:gd name="connsiteX38" fmla="*/ 734692 w 1230645"/>
                <a:gd name="connsiteY38" fmla="*/ 196107 h 1905650"/>
                <a:gd name="connsiteX39" fmla="*/ 669323 w 1230645"/>
                <a:gd name="connsiteY39" fmla="*/ 245845 h 1905650"/>
                <a:gd name="connsiteX40" fmla="*/ 660797 w 1230645"/>
                <a:gd name="connsiteY40" fmla="*/ 257214 h 1905650"/>
                <a:gd name="connsiteX41" fmla="*/ 648007 w 1230645"/>
                <a:gd name="connsiteY41" fmla="*/ 284213 h 1905650"/>
                <a:gd name="connsiteX42" fmla="*/ 615323 w 1230645"/>
                <a:gd name="connsiteY42" fmla="*/ 362373 h 1905650"/>
                <a:gd name="connsiteX43" fmla="*/ 578375 w 1230645"/>
                <a:gd name="connsiteY43" fmla="*/ 453321 h 1905650"/>
                <a:gd name="connsiteX44" fmla="*/ 562743 w 1230645"/>
                <a:gd name="connsiteY44" fmla="*/ 493111 h 1905650"/>
                <a:gd name="connsiteX45" fmla="*/ 554216 w 1230645"/>
                <a:gd name="connsiteY45" fmla="*/ 522953 h 1905650"/>
                <a:gd name="connsiteX46" fmla="*/ 549954 w 1230645"/>
                <a:gd name="connsiteY46" fmla="*/ 515848 h 1905650"/>
                <a:gd name="connsiteX47" fmla="*/ 549954 w 1230645"/>
                <a:gd name="connsiteY47" fmla="*/ 505900 h 1905650"/>
                <a:gd name="connsiteX48" fmla="*/ 555638 w 1230645"/>
                <a:gd name="connsiteY48" fmla="*/ 477479 h 1905650"/>
                <a:gd name="connsiteX49" fmla="*/ 561322 w 1230645"/>
                <a:gd name="connsiteY49" fmla="*/ 440531 h 1905650"/>
                <a:gd name="connsiteX50" fmla="*/ 571269 w 1230645"/>
                <a:gd name="connsiteY50" fmla="*/ 400741 h 1905650"/>
                <a:gd name="connsiteX51" fmla="*/ 588322 w 1230645"/>
                <a:gd name="connsiteY51" fmla="*/ 332530 h 1905650"/>
                <a:gd name="connsiteX52" fmla="*/ 594006 w 1230645"/>
                <a:gd name="connsiteY52" fmla="*/ 311214 h 1905650"/>
                <a:gd name="connsiteX53" fmla="*/ 594006 w 1230645"/>
                <a:gd name="connsiteY53" fmla="*/ 306951 h 1905650"/>
                <a:gd name="connsiteX54" fmla="*/ 592586 w 1230645"/>
                <a:gd name="connsiteY54" fmla="*/ 305530 h 1905650"/>
                <a:gd name="connsiteX55" fmla="*/ 535743 w 1230645"/>
                <a:gd name="connsiteY55" fmla="*/ 351004 h 1905650"/>
                <a:gd name="connsiteX56" fmla="*/ 481742 w 1230645"/>
                <a:gd name="connsiteY56" fmla="*/ 396477 h 1905650"/>
                <a:gd name="connsiteX57" fmla="*/ 397899 w 1230645"/>
                <a:gd name="connsiteY57" fmla="*/ 470373 h 1905650"/>
                <a:gd name="connsiteX58" fmla="*/ 315477 w 1230645"/>
                <a:gd name="connsiteY58" fmla="*/ 547110 h 1905650"/>
                <a:gd name="connsiteX59" fmla="*/ 245845 w 1230645"/>
                <a:gd name="connsiteY59" fmla="*/ 615322 h 1905650"/>
                <a:gd name="connsiteX60" fmla="*/ 181897 w 1230645"/>
                <a:gd name="connsiteY60" fmla="*/ 682112 h 1905650"/>
                <a:gd name="connsiteX61" fmla="*/ 117948 w 1230645"/>
                <a:gd name="connsiteY61" fmla="*/ 753166 h 1905650"/>
                <a:gd name="connsiteX62" fmla="*/ 56843 w 1230645"/>
                <a:gd name="connsiteY62" fmla="*/ 825639 h 1905650"/>
                <a:gd name="connsiteX63" fmla="*/ 43943 w 1230645"/>
                <a:gd name="connsiteY63" fmla="*/ 926691 h 1905650"/>
                <a:gd name="connsiteX64" fmla="*/ 80254 w 1230645"/>
                <a:gd name="connsiteY64" fmla="*/ 1168781 h 1905650"/>
                <a:gd name="connsiteX65" fmla="*/ 27725 w 1230645"/>
                <a:gd name="connsiteY65" fmla="*/ 1053728 h 1905650"/>
                <a:gd name="connsiteX66" fmla="*/ 22737 w 1230645"/>
                <a:gd name="connsiteY66" fmla="*/ 1092800 h 1905650"/>
                <a:gd name="connsiteX67" fmla="*/ 11369 w 1230645"/>
                <a:gd name="connsiteY67" fmla="*/ 1175222 h 1905650"/>
                <a:gd name="connsiteX68" fmla="*/ 11369 w 1230645"/>
                <a:gd name="connsiteY68" fmla="*/ 1266170 h 1905650"/>
                <a:gd name="connsiteX69" fmla="*/ 9947 w 1230645"/>
                <a:gd name="connsiteY69" fmla="*/ 1355698 h 1905650"/>
                <a:gd name="connsiteX70" fmla="*/ 4263 w 1230645"/>
                <a:gd name="connsiteY70" fmla="*/ 1539015 h 1905650"/>
                <a:gd name="connsiteX71" fmla="*/ 0 w 1230645"/>
                <a:gd name="connsiteY71" fmla="*/ 1722333 h 1905650"/>
                <a:gd name="connsiteX72" fmla="*/ 0 w 1230645"/>
                <a:gd name="connsiteY72" fmla="*/ 1814702 h 1905650"/>
                <a:gd name="connsiteX73" fmla="*/ 0 w 1230645"/>
                <a:gd name="connsiteY73" fmla="*/ 1905650 h 1905650"/>
                <a:gd name="connsiteX74" fmla="*/ 105159 w 1230645"/>
                <a:gd name="connsiteY74" fmla="*/ 1796228 h 1905650"/>
                <a:gd name="connsiteX75" fmla="*/ 395057 w 1230645"/>
                <a:gd name="connsiteY75" fmla="*/ 1485015 h 1905650"/>
                <a:gd name="connsiteX76" fmla="*/ 395057 w 1230645"/>
                <a:gd name="connsiteY76" fmla="*/ 1485014 h 1905650"/>
                <a:gd name="connsiteX77" fmla="*/ 653691 w 1230645"/>
                <a:gd name="connsiteY77" fmla="*/ 1205065 h 1905650"/>
                <a:gd name="connsiteX78" fmla="*/ 913746 w 1230645"/>
                <a:gd name="connsiteY78" fmla="*/ 919430 h 1905650"/>
                <a:gd name="connsiteX79" fmla="*/ 916589 w 1230645"/>
                <a:gd name="connsiteY79" fmla="*/ 804324 h 1905650"/>
                <a:gd name="connsiteX80" fmla="*/ 913747 w 1230645"/>
                <a:gd name="connsiteY80" fmla="*/ 919430 h 1905650"/>
                <a:gd name="connsiteX81" fmla="*/ 1215014 w 1230645"/>
                <a:gd name="connsiteY81" fmla="*/ 581216 h 1905650"/>
                <a:gd name="connsiteX82" fmla="*/ 1230645 w 1230645"/>
                <a:gd name="connsiteY82" fmla="*/ 466110 h 190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30645" h="1905650">
                  <a:moveTo>
                    <a:pt x="238259" y="1147740"/>
                  </a:moveTo>
                  <a:lnTo>
                    <a:pt x="225949" y="1189433"/>
                  </a:lnTo>
                  <a:lnTo>
                    <a:pt x="204634" y="1263329"/>
                  </a:lnTo>
                  <a:lnTo>
                    <a:pt x="184739" y="1338645"/>
                  </a:lnTo>
                  <a:lnTo>
                    <a:pt x="166265" y="1413962"/>
                  </a:lnTo>
                  <a:lnTo>
                    <a:pt x="150633" y="1489278"/>
                  </a:lnTo>
                  <a:lnTo>
                    <a:pt x="166265" y="1413961"/>
                  </a:lnTo>
                  <a:lnTo>
                    <a:pt x="184739" y="1338645"/>
                  </a:lnTo>
                  <a:lnTo>
                    <a:pt x="204634" y="1263328"/>
                  </a:lnTo>
                  <a:lnTo>
                    <a:pt x="225949" y="1189433"/>
                  </a:lnTo>
                  <a:close/>
                  <a:moveTo>
                    <a:pt x="1018906" y="0"/>
                  </a:moveTo>
                  <a:lnTo>
                    <a:pt x="1018906" y="1422"/>
                  </a:lnTo>
                  <a:lnTo>
                    <a:pt x="1011801" y="11369"/>
                  </a:lnTo>
                  <a:lnTo>
                    <a:pt x="999011" y="66791"/>
                  </a:lnTo>
                  <a:lnTo>
                    <a:pt x="986222" y="123633"/>
                  </a:lnTo>
                  <a:lnTo>
                    <a:pt x="974853" y="179055"/>
                  </a:lnTo>
                  <a:lnTo>
                    <a:pt x="964905" y="235897"/>
                  </a:lnTo>
                  <a:lnTo>
                    <a:pt x="957800" y="292740"/>
                  </a:lnTo>
                  <a:lnTo>
                    <a:pt x="949274" y="349583"/>
                  </a:lnTo>
                  <a:lnTo>
                    <a:pt x="937905" y="461846"/>
                  </a:lnTo>
                  <a:lnTo>
                    <a:pt x="927957" y="576953"/>
                  </a:lnTo>
                  <a:lnTo>
                    <a:pt x="937904" y="461846"/>
                  </a:lnTo>
                  <a:lnTo>
                    <a:pt x="949273" y="349583"/>
                  </a:lnTo>
                  <a:lnTo>
                    <a:pt x="957799" y="292740"/>
                  </a:lnTo>
                  <a:lnTo>
                    <a:pt x="964905" y="235897"/>
                  </a:lnTo>
                  <a:lnTo>
                    <a:pt x="974852" y="179055"/>
                  </a:lnTo>
                  <a:lnTo>
                    <a:pt x="986221" y="123633"/>
                  </a:lnTo>
                  <a:lnTo>
                    <a:pt x="999011" y="66791"/>
                  </a:lnTo>
                  <a:lnTo>
                    <a:pt x="1011800" y="11369"/>
                  </a:lnTo>
                  <a:lnTo>
                    <a:pt x="1003274" y="19895"/>
                  </a:lnTo>
                  <a:lnTo>
                    <a:pt x="994747" y="29843"/>
                  </a:lnTo>
                  <a:lnTo>
                    <a:pt x="981958" y="36948"/>
                  </a:lnTo>
                  <a:lnTo>
                    <a:pt x="970589" y="42632"/>
                  </a:lnTo>
                  <a:lnTo>
                    <a:pt x="970589" y="42632"/>
                  </a:lnTo>
                  <a:lnTo>
                    <a:pt x="953537" y="49738"/>
                  </a:lnTo>
                  <a:lnTo>
                    <a:pt x="936484" y="54001"/>
                  </a:lnTo>
                  <a:lnTo>
                    <a:pt x="868273" y="100896"/>
                  </a:lnTo>
                  <a:lnTo>
                    <a:pt x="801482" y="147791"/>
                  </a:lnTo>
                  <a:lnTo>
                    <a:pt x="734692" y="196107"/>
                  </a:lnTo>
                  <a:lnTo>
                    <a:pt x="669323" y="245845"/>
                  </a:lnTo>
                  <a:lnTo>
                    <a:pt x="660797" y="257214"/>
                  </a:lnTo>
                  <a:lnTo>
                    <a:pt x="648007" y="284213"/>
                  </a:lnTo>
                  <a:lnTo>
                    <a:pt x="615323" y="362373"/>
                  </a:lnTo>
                  <a:lnTo>
                    <a:pt x="578375" y="453321"/>
                  </a:lnTo>
                  <a:lnTo>
                    <a:pt x="562743" y="493111"/>
                  </a:lnTo>
                  <a:lnTo>
                    <a:pt x="554216" y="522953"/>
                  </a:lnTo>
                  <a:lnTo>
                    <a:pt x="549954" y="515848"/>
                  </a:lnTo>
                  <a:lnTo>
                    <a:pt x="549954" y="505900"/>
                  </a:lnTo>
                  <a:lnTo>
                    <a:pt x="555638" y="477479"/>
                  </a:lnTo>
                  <a:lnTo>
                    <a:pt x="561322" y="440531"/>
                  </a:lnTo>
                  <a:lnTo>
                    <a:pt x="571269" y="400741"/>
                  </a:lnTo>
                  <a:lnTo>
                    <a:pt x="588322" y="332530"/>
                  </a:lnTo>
                  <a:lnTo>
                    <a:pt x="594006" y="311214"/>
                  </a:lnTo>
                  <a:lnTo>
                    <a:pt x="594006" y="306951"/>
                  </a:lnTo>
                  <a:lnTo>
                    <a:pt x="592586" y="305530"/>
                  </a:lnTo>
                  <a:lnTo>
                    <a:pt x="535743" y="351004"/>
                  </a:lnTo>
                  <a:lnTo>
                    <a:pt x="481742" y="396477"/>
                  </a:lnTo>
                  <a:lnTo>
                    <a:pt x="397899" y="470373"/>
                  </a:lnTo>
                  <a:lnTo>
                    <a:pt x="315477" y="547110"/>
                  </a:lnTo>
                  <a:lnTo>
                    <a:pt x="245845" y="615322"/>
                  </a:lnTo>
                  <a:lnTo>
                    <a:pt x="181897" y="682112"/>
                  </a:lnTo>
                  <a:lnTo>
                    <a:pt x="117948" y="753166"/>
                  </a:lnTo>
                  <a:lnTo>
                    <a:pt x="56843" y="825639"/>
                  </a:lnTo>
                  <a:lnTo>
                    <a:pt x="43943" y="926691"/>
                  </a:lnTo>
                  <a:lnTo>
                    <a:pt x="80254" y="1168781"/>
                  </a:lnTo>
                  <a:lnTo>
                    <a:pt x="27725" y="1053728"/>
                  </a:lnTo>
                  <a:lnTo>
                    <a:pt x="22737" y="1092800"/>
                  </a:lnTo>
                  <a:lnTo>
                    <a:pt x="11369" y="1175222"/>
                  </a:lnTo>
                  <a:lnTo>
                    <a:pt x="11369" y="1266170"/>
                  </a:lnTo>
                  <a:lnTo>
                    <a:pt x="9947" y="1355698"/>
                  </a:lnTo>
                  <a:lnTo>
                    <a:pt x="4263" y="1539015"/>
                  </a:lnTo>
                  <a:lnTo>
                    <a:pt x="0" y="1722333"/>
                  </a:lnTo>
                  <a:lnTo>
                    <a:pt x="0" y="1814702"/>
                  </a:lnTo>
                  <a:lnTo>
                    <a:pt x="0" y="1905650"/>
                  </a:lnTo>
                  <a:lnTo>
                    <a:pt x="105159" y="1796228"/>
                  </a:lnTo>
                  <a:lnTo>
                    <a:pt x="395057" y="1485015"/>
                  </a:lnTo>
                  <a:lnTo>
                    <a:pt x="395057" y="1485014"/>
                  </a:lnTo>
                  <a:lnTo>
                    <a:pt x="653691" y="1205065"/>
                  </a:lnTo>
                  <a:lnTo>
                    <a:pt x="913746" y="919430"/>
                  </a:lnTo>
                  <a:lnTo>
                    <a:pt x="916589" y="804324"/>
                  </a:lnTo>
                  <a:lnTo>
                    <a:pt x="913747" y="919430"/>
                  </a:lnTo>
                  <a:lnTo>
                    <a:pt x="1215014" y="581216"/>
                  </a:lnTo>
                  <a:lnTo>
                    <a:pt x="1230645" y="466110"/>
                  </a:lnTo>
                  <a:close/>
                </a:path>
              </a:pathLst>
            </a:custGeom>
            <a:solidFill>
              <a:schemeClr val="accent4"/>
            </a:solidFill>
            <a:ln>
              <a:noFill/>
            </a:ln>
          </p:spPr>
          <p:txBody>
            <a:bodyPr/>
            <a:lstStyle/>
            <a:p>
              <a:pPr fontAlgn="auto">
                <a:spcBef>
                  <a:spcPts val="0"/>
                </a:spcBef>
                <a:spcAft>
                  <a:spcPts val="0"/>
                </a:spcAft>
                <a:defRPr/>
              </a:pPr>
              <a:endParaRPr lang="en-AU">
                <a:latin typeface="+mn-lt"/>
              </a:endParaRPr>
            </a:p>
          </p:txBody>
        </p:sp>
        <p:sp>
          <p:nvSpPr>
            <p:cNvPr id="102" name="Freeform 36">
              <a:extLst>
                <a:ext uri="{FF2B5EF4-FFF2-40B4-BE49-F238E27FC236}">
                  <a16:creationId xmlns:a16="http://schemas.microsoft.com/office/drawing/2014/main" id="{3DF67D44-1D87-4B80-9708-4F3E53D9A793}"/>
                </a:ext>
              </a:extLst>
            </p:cNvPr>
            <p:cNvSpPr>
              <a:spLocks/>
            </p:cNvSpPr>
            <p:nvPr/>
          </p:nvSpPr>
          <p:spPr bwMode="auto">
            <a:xfrm flipH="1">
              <a:off x="649596" y="1481138"/>
              <a:ext cx="2123019" cy="1260933"/>
            </a:xfrm>
            <a:custGeom>
              <a:avLst/>
              <a:gdLst>
                <a:gd name="T0" fmla="*/ 858255 w 1031695"/>
                <a:gd name="T1" fmla="*/ 0 h 1189433"/>
                <a:gd name="T2" fmla="*/ 844845 w 1031695"/>
                <a:gd name="T3" fmla="*/ 1220 h 1189433"/>
                <a:gd name="T4" fmla="*/ 832654 w 1031695"/>
                <a:gd name="T5" fmla="*/ 6096 h 1189433"/>
                <a:gd name="T6" fmla="*/ 759507 w 1031695"/>
                <a:gd name="T7" fmla="*/ 34135 h 1189433"/>
                <a:gd name="T8" fmla="*/ 672949 w 1031695"/>
                <a:gd name="T9" fmla="*/ 71928 h 1189433"/>
                <a:gd name="T10" fmla="*/ 574202 w 1031695"/>
                <a:gd name="T11" fmla="*/ 117035 h 1189433"/>
                <a:gd name="T12" fmla="*/ 495191 w 1031695"/>
                <a:gd name="T13" fmla="*/ 154321 h 1189433"/>
                <a:gd name="T14" fmla="*/ 428548 w 1031695"/>
                <a:gd name="T15" fmla="*/ 297585 h 1189433"/>
                <a:gd name="T16" fmla="*/ 438795 w 1031695"/>
                <a:gd name="T17" fmla="*/ 181690 h 1189433"/>
                <a:gd name="T18" fmla="*/ 377925 w 1031695"/>
                <a:gd name="T19" fmla="*/ 212126 h 1189433"/>
                <a:gd name="T20" fmla="*/ 284053 w 1031695"/>
                <a:gd name="T21" fmla="*/ 259671 h 1189433"/>
                <a:gd name="T22" fmla="*/ 186524 w 1031695"/>
                <a:gd name="T23" fmla="*/ 312092 h 1189433"/>
                <a:gd name="T24" fmla="*/ 87776 w 1031695"/>
                <a:gd name="T25" fmla="*/ 366953 h 1189433"/>
                <a:gd name="T26" fmla="*/ 14630 w 1031695"/>
                <a:gd name="T27" fmla="*/ 925306 h 1189433"/>
                <a:gd name="T28" fmla="*/ 13410 w 1031695"/>
                <a:gd name="T29" fmla="*/ 921648 h 1189433"/>
                <a:gd name="T30" fmla="*/ 0 w 1031695"/>
                <a:gd name="T31" fmla="*/ 1020396 h 1189433"/>
                <a:gd name="T32" fmla="*/ 268205 w 1031695"/>
                <a:gd name="T33" fmla="*/ 718056 h 1189433"/>
                <a:gd name="T34" fmla="*/ 338913 w 1031695"/>
                <a:gd name="T35" fmla="*/ 637595 h 1189433"/>
                <a:gd name="T36" fmla="*/ 614432 w 1031695"/>
                <a:gd name="T37" fmla="*/ 319408 h 1189433"/>
                <a:gd name="T38" fmla="*/ 885075 w 1031695"/>
                <a:gd name="T39" fmla="*/ 6096 h 1189433"/>
                <a:gd name="T40" fmla="*/ 872884 w 1031695"/>
                <a:gd name="T41" fmla="*/ 1220 h 11894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31695" h="1189433">
                  <a:moveTo>
                    <a:pt x="1000432" y="0"/>
                  </a:moveTo>
                  <a:lnTo>
                    <a:pt x="984800" y="1422"/>
                  </a:lnTo>
                  <a:lnTo>
                    <a:pt x="970590" y="7106"/>
                  </a:lnTo>
                  <a:lnTo>
                    <a:pt x="885326" y="39790"/>
                  </a:lnTo>
                  <a:lnTo>
                    <a:pt x="784429" y="83843"/>
                  </a:lnTo>
                  <a:lnTo>
                    <a:pt x="669323" y="136423"/>
                  </a:lnTo>
                  <a:lnTo>
                    <a:pt x="577224" y="179885"/>
                  </a:lnTo>
                  <a:lnTo>
                    <a:pt x="499540" y="346882"/>
                  </a:lnTo>
                  <a:lnTo>
                    <a:pt x="511485" y="211789"/>
                  </a:lnTo>
                  <a:lnTo>
                    <a:pt x="440531" y="247266"/>
                  </a:lnTo>
                  <a:lnTo>
                    <a:pt x="331109" y="302688"/>
                  </a:lnTo>
                  <a:lnTo>
                    <a:pt x="217423" y="363793"/>
                  </a:lnTo>
                  <a:lnTo>
                    <a:pt x="102317" y="427742"/>
                  </a:lnTo>
                  <a:lnTo>
                    <a:pt x="17053" y="1078590"/>
                  </a:lnTo>
                  <a:lnTo>
                    <a:pt x="15631" y="1074327"/>
                  </a:lnTo>
                  <a:lnTo>
                    <a:pt x="0" y="1189433"/>
                  </a:lnTo>
                  <a:lnTo>
                    <a:pt x="312635" y="837008"/>
                  </a:lnTo>
                  <a:lnTo>
                    <a:pt x="395057" y="743218"/>
                  </a:lnTo>
                  <a:lnTo>
                    <a:pt x="716218" y="372320"/>
                  </a:lnTo>
                  <a:lnTo>
                    <a:pt x="1031695" y="7106"/>
                  </a:lnTo>
                  <a:lnTo>
                    <a:pt x="1017484" y="1422"/>
                  </a:lnTo>
                  <a:lnTo>
                    <a:pt x="1000432" y="0"/>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 name="Freeform 34">
              <a:extLst>
                <a:ext uri="{FF2B5EF4-FFF2-40B4-BE49-F238E27FC236}">
                  <a16:creationId xmlns:a16="http://schemas.microsoft.com/office/drawing/2014/main" id="{78B1F214-2CD4-472A-8A33-3494F48FBECE}"/>
                </a:ext>
              </a:extLst>
            </p:cNvPr>
            <p:cNvSpPr>
              <a:spLocks/>
            </p:cNvSpPr>
            <p:nvPr/>
          </p:nvSpPr>
          <p:spPr bwMode="auto">
            <a:xfrm flipH="1">
              <a:off x="6071189" y="4675362"/>
              <a:ext cx="2615611" cy="1331738"/>
            </a:xfrm>
            <a:custGeom>
              <a:avLst/>
              <a:gdLst>
                <a:gd name="T0" fmla="*/ 1035026 w 1271073"/>
                <a:gd name="T1" fmla="*/ 0 h 1256223"/>
                <a:gd name="T2" fmla="*/ 872884 w 1271073"/>
                <a:gd name="T3" fmla="*/ 165799 h 1256223"/>
                <a:gd name="T4" fmla="*/ 714400 w 1271073"/>
                <a:gd name="T5" fmla="*/ 327941 h 1256223"/>
                <a:gd name="T6" fmla="*/ 559572 w 1271073"/>
                <a:gd name="T7" fmla="*/ 482768 h 1256223"/>
                <a:gd name="T8" fmla="*/ 408403 w 1271073"/>
                <a:gd name="T9" fmla="*/ 633938 h 1256223"/>
                <a:gd name="T10" fmla="*/ 0 w 1271073"/>
                <a:gd name="T11" fmla="*/ 1077694 h 1256223"/>
                <a:gd name="T12" fmla="*/ 302641 w 1271073"/>
                <a:gd name="T13" fmla="*/ 947353 h 1256223"/>
                <a:gd name="T14" fmla="*/ 547435 w 1271073"/>
                <a:gd name="T15" fmla="*/ 638860 h 1256223"/>
                <a:gd name="T16" fmla="*/ 771614 w 1271073"/>
                <a:gd name="T17" fmla="*/ 379219 h 1256223"/>
                <a:gd name="T18" fmla="*/ 1001217 w 1271073"/>
                <a:gd name="T19" fmla="*/ 113298 h 1256223"/>
                <a:gd name="T20" fmla="*/ 1090434 w 1271073"/>
                <a:gd name="T21" fmla="*/ 7555 h 1256223"/>
                <a:gd name="T22" fmla="*/ 1075257 w 1271073"/>
                <a:gd name="T23" fmla="*/ 4876 h 1256223"/>
                <a:gd name="T24" fmla="*/ 1055751 w 1271073"/>
                <a:gd name="T25" fmla="*/ 2438 h 12562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71073" h="1256223">
                  <a:moveTo>
                    <a:pt x="1206486" y="0"/>
                  </a:moveTo>
                  <a:lnTo>
                    <a:pt x="1017484" y="193265"/>
                  </a:lnTo>
                  <a:lnTo>
                    <a:pt x="832746" y="382267"/>
                  </a:lnTo>
                  <a:lnTo>
                    <a:pt x="652270" y="562743"/>
                  </a:lnTo>
                  <a:lnTo>
                    <a:pt x="476058" y="738955"/>
                  </a:lnTo>
                  <a:lnTo>
                    <a:pt x="0" y="1256223"/>
                  </a:lnTo>
                  <a:lnTo>
                    <a:pt x="352776" y="1104290"/>
                  </a:lnTo>
                  <a:lnTo>
                    <a:pt x="638122" y="744692"/>
                  </a:lnTo>
                  <a:lnTo>
                    <a:pt x="899438" y="442040"/>
                  </a:lnTo>
                  <a:lnTo>
                    <a:pt x="1167077" y="132067"/>
                  </a:lnTo>
                  <a:lnTo>
                    <a:pt x="1271073" y="8806"/>
                  </a:lnTo>
                  <a:lnTo>
                    <a:pt x="1253382" y="5684"/>
                  </a:lnTo>
                  <a:lnTo>
                    <a:pt x="1230645" y="2842"/>
                  </a:lnTo>
                  <a:lnTo>
                    <a:pt x="1206486" y="0"/>
                  </a:lnTo>
                  <a:close/>
                </a:path>
              </a:pathLst>
            </a:custGeom>
            <a:solidFill>
              <a:srgbClr val="4918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 name="Freeform 12">
              <a:extLst>
                <a:ext uri="{FF2B5EF4-FFF2-40B4-BE49-F238E27FC236}">
                  <a16:creationId xmlns:a16="http://schemas.microsoft.com/office/drawing/2014/main" id="{FFC864E8-4EAD-470B-9B89-A35A84329A9A}"/>
                </a:ext>
              </a:extLst>
            </p:cNvPr>
            <p:cNvSpPr>
              <a:spLocks/>
            </p:cNvSpPr>
            <p:nvPr/>
          </p:nvSpPr>
          <p:spPr bwMode="auto">
            <a:xfrm flipH="1">
              <a:off x="2288963" y="3599924"/>
              <a:ext cx="3682562" cy="1124134"/>
            </a:xfrm>
            <a:custGeom>
              <a:avLst/>
              <a:gdLst>
                <a:gd name="connsiteX0" fmla="*/ 875383 w 1790544"/>
                <a:gd name="connsiteY0" fmla="*/ 511533 h 1061537"/>
                <a:gd name="connsiteX1" fmla="*/ 876799 w 1790544"/>
                <a:gd name="connsiteY1" fmla="*/ 511585 h 1061537"/>
                <a:gd name="connsiteX2" fmla="*/ 876798 w 1790544"/>
                <a:gd name="connsiteY2" fmla="*/ 511585 h 1061537"/>
                <a:gd name="connsiteX3" fmla="*/ 1020326 w 1790544"/>
                <a:gd name="connsiteY3" fmla="*/ 0 h 1061537"/>
                <a:gd name="connsiteX4" fmla="*/ 956378 w 1790544"/>
                <a:gd name="connsiteY4" fmla="*/ 0 h 1061537"/>
                <a:gd name="connsiteX5" fmla="*/ 945010 w 1790544"/>
                <a:gd name="connsiteY5" fmla="*/ 0 h 1061537"/>
                <a:gd name="connsiteX6" fmla="*/ 932220 w 1790544"/>
                <a:gd name="connsiteY6" fmla="*/ 1422 h 1061537"/>
                <a:gd name="connsiteX7" fmla="*/ 724744 w 1790544"/>
                <a:gd name="connsiteY7" fmla="*/ 227371 h 1061537"/>
                <a:gd name="connsiteX8" fmla="*/ 520111 w 1790544"/>
                <a:gd name="connsiteY8" fmla="*/ 446215 h 1061537"/>
                <a:gd name="connsiteX9" fmla="*/ 559900 w 1790544"/>
                <a:gd name="connsiteY9" fmla="*/ 459005 h 1061537"/>
                <a:gd name="connsiteX10" fmla="*/ 601112 w 1790544"/>
                <a:gd name="connsiteY10" fmla="*/ 471795 h 1061537"/>
                <a:gd name="connsiteX11" fmla="*/ 639480 w 1790544"/>
                <a:gd name="connsiteY11" fmla="*/ 481743 h 1061537"/>
                <a:gd name="connsiteX12" fmla="*/ 601111 w 1790544"/>
                <a:gd name="connsiteY12" fmla="*/ 471795 h 1061537"/>
                <a:gd name="connsiteX13" fmla="*/ 559900 w 1790544"/>
                <a:gd name="connsiteY13" fmla="*/ 459005 h 1061537"/>
                <a:gd name="connsiteX14" fmla="*/ 520110 w 1790544"/>
                <a:gd name="connsiteY14" fmla="*/ 446215 h 1061537"/>
                <a:gd name="connsiteX15" fmla="*/ 237318 w 1790544"/>
                <a:gd name="connsiteY15" fmla="*/ 744640 h 1061537"/>
                <a:gd name="connsiteX16" fmla="*/ 0 w 1790544"/>
                <a:gd name="connsiteY16" fmla="*/ 993326 h 1061537"/>
                <a:gd name="connsiteX17" fmla="*/ 24158 w 1790544"/>
                <a:gd name="connsiteY17" fmla="*/ 996168 h 1061537"/>
                <a:gd name="connsiteX18" fmla="*/ 46895 w 1790544"/>
                <a:gd name="connsiteY18" fmla="*/ 999010 h 1061537"/>
                <a:gd name="connsiteX19" fmla="*/ 71053 w 1790544"/>
                <a:gd name="connsiteY19" fmla="*/ 1003274 h 1061537"/>
                <a:gd name="connsiteX20" fmla="*/ 93791 w 1790544"/>
                <a:gd name="connsiteY20" fmla="*/ 1010379 h 1061537"/>
                <a:gd name="connsiteX21" fmla="*/ 116528 w 1790544"/>
                <a:gd name="connsiteY21" fmla="*/ 1020327 h 1061537"/>
                <a:gd name="connsiteX22" fmla="*/ 139265 w 1790544"/>
                <a:gd name="connsiteY22" fmla="*/ 1028853 h 1061537"/>
                <a:gd name="connsiteX23" fmla="*/ 160580 w 1790544"/>
                <a:gd name="connsiteY23" fmla="*/ 1043064 h 1061537"/>
                <a:gd name="connsiteX24" fmla="*/ 179055 w 1790544"/>
                <a:gd name="connsiteY24" fmla="*/ 1060117 h 1061537"/>
                <a:gd name="connsiteX25" fmla="*/ 223107 w 1790544"/>
                <a:gd name="connsiteY25" fmla="*/ 1061537 h 1061537"/>
                <a:gd name="connsiteX26" fmla="*/ 265739 w 1790544"/>
                <a:gd name="connsiteY26" fmla="*/ 1061537 h 1061537"/>
                <a:gd name="connsiteX27" fmla="*/ 308371 w 1790544"/>
                <a:gd name="connsiteY27" fmla="*/ 1061537 h 1061537"/>
                <a:gd name="connsiteX28" fmla="*/ 349583 w 1790544"/>
                <a:gd name="connsiteY28" fmla="*/ 1060117 h 1061537"/>
                <a:gd name="connsiteX29" fmla="*/ 392215 w 1790544"/>
                <a:gd name="connsiteY29" fmla="*/ 1058695 h 1061537"/>
                <a:gd name="connsiteX30" fmla="*/ 433425 w 1790544"/>
                <a:gd name="connsiteY30" fmla="*/ 1054432 h 1061537"/>
                <a:gd name="connsiteX31" fmla="*/ 473215 w 1790544"/>
                <a:gd name="connsiteY31" fmla="*/ 1050169 h 1061537"/>
                <a:gd name="connsiteX32" fmla="*/ 514426 w 1790544"/>
                <a:gd name="connsiteY32" fmla="*/ 1043064 h 1061537"/>
                <a:gd name="connsiteX33" fmla="*/ 554216 w 1790544"/>
                <a:gd name="connsiteY33" fmla="*/ 1037380 h 1061537"/>
                <a:gd name="connsiteX34" fmla="*/ 592585 w 1790544"/>
                <a:gd name="connsiteY34" fmla="*/ 1028853 h 1061537"/>
                <a:gd name="connsiteX35" fmla="*/ 632375 w 1790544"/>
                <a:gd name="connsiteY35" fmla="*/ 1020327 h 1061537"/>
                <a:gd name="connsiteX36" fmla="*/ 670744 w 1790544"/>
                <a:gd name="connsiteY36" fmla="*/ 1010379 h 1061537"/>
                <a:gd name="connsiteX37" fmla="*/ 707691 w 1790544"/>
                <a:gd name="connsiteY37" fmla="*/ 999010 h 1061537"/>
                <a:gd name="connsiteX38" fmla="*/ 747481 w 1790544"/>
                <a:gd name="connsiteY38" fmla="*/ 987642 h 1061537"/>
                <a:gd name="connsiteX39" fmla="*/ 784429 w 1790544"/>
                <a:gd name="connsiteY39" fmla="*/ 974853 h 1061537"/>
                <a:gd name="connsiteX40" fmla="*/ 821377 w 1790544"/>
                <a:gd name="connsiteY40" fmla="*/ 960642 h 1061537"/>
                <a:gd name="connsiteX41" fmla="*/ 545690 w 1790544"/>
                <a:gd name="connsiteY41" fmla="*/ 804324 h 1061537"/>
                <a:gd name="connsiteX42" fmla="*/ 585480 w 1790544"/>
                <a:gd name="connsiteY42" fmla="*/ 802903 h 1061537"/>
                <a:gd name="connsiteX43" fmla="*/ 847444 w 1790544"/>
                <a:gd name="connsiteY43" fmla="*/ 793128 h 1061537"/>
                <a:gd name="connsiteX44" fmla="*/ 807634 w 1790544"/>
                <a:gd name="connsiteY44" fmla="*/ 762431 h 1061537"/>
                <a:gd name="connsiteX45" fmla="*/ 912319 w 1790544"/>
                <a:gd name="connsiteY45" fmla="*/ 790708 h 1061537"/>
                <a:gd name="connsiteX46" fmla="*/ 1156748 w 1790544"/>
                <a:gd name="connsiteY46" fmla="*/ 781587 h 1061537"/>
                <a:gd name="connsiteX47" fmla="*/ 1196538 w 1790544"/>
                <a:gd name="connsiteY47" fmla="*/ 754587 h 1061537"/>
                <a:gd name="connsiteX48" fmla="*/ 1236328 w 1790544"/>
                <a:gd name="connsiteY48" fmla="*/ 724745 h 1061537"/>
                <a:gd name="connsiteX49" fmla="*/ 1274697 w 1790544"/>
                <a:gd name="connsiteY49" fmla="*/ 696323 h 1061537"/>
                <a:gd name="connsiteX50" fmla="*/ 1311644 w 1790544"/>
                <a:gd name="connsiteY50" fmla="*/ 663638 h 1061537"/>
                <a:gd name="connsiteX51" fmla="*/ 1348592 w 1790544"/>
                <a:gd name="connsiteY51" fmla="*/ 633796 h 1061537"/>
                <a:gd name="connsiteX52" fmla="*/ 1385540 w 1790544"/>
                <a:gd name="connsiteY52" fmla="*/ 599691 h 1061537"/>
                <a:gd name="connsiteX53" fmla="*/ 1421067 w 1790544"/>
                <a:gd name="connsiteY53" fmla="*/ 565585 h 1061537"/>
                <a:gd name="connsiteX54" fmla="*/ 1456593 w 1790544"/>
                <a:gd name="connsiteY54" fmla="*/ 532900 h 1061537"/>
                <a:gd name="connsiteX55" fmla="*/ 1490699 w 1790544"/>
                <a:gd name="connsiteY55" fmla="*/ 497374 h 1061537"/>
                <a:gd name="connsiteX56" fmla="*/ 1524804 w 1790544"/>
                <a:gd name="connsiteY56" fmla="*/ 461848 h 1061537"/>
                <a:gd name="connsiteX57" fmla="*/ 1591595 w 1790544"/>
                <a:gd name="connsiteY57" fmla="*/ 386531 h 1061537"/>
                <a:gd name="connsiteX58" fmla="*/ 1629068 w 1790544"/>
                <a:gd name="connsiteY58" fmla="*/ 340730 h 1061537"/>
                <a:gd name="connsiteX59" fmla="*/ 1596711 w 1790544"/>
                <a:gd name="connsiteY59" fmla="*/ 319108 h 1061537"/>
                <a:gd name="connsiteX60" fmla="*/ 1680232 w 1790544"/>
                <a:gd name="connsiteY60" fmla="*/ 277511 h 1061537"/>
                <a:gd name="connsiteX61" fmla="*/ 1718069 w 1790544"/>
                <a:gd name="connsiteY61" fmla="*/ 230214 h 1061537"/>
                <a:gd name="connsiteX62" fmla="*/ 1718070 w 1790544"/>
                <a:gd name="connsiteY62" fmla="*/ 230213 h 1061537"/>
                <a:gd name="connsiteX63" fmla="*/ 1753596 w 1790544"/>
                <a:gd name="connsiteY63" fmla="*/ 180476 h 1061537"/>
                <a:gd name="connsiteX64" fmla="*/ 1790544 w 1790544"/>
                <a:gd name="connsiteY64" fmla="*/ 130738 h 1061537"/>
                <a:gd name="connsiteX65" fmla="*/ 1429593 w 1790544"/>
                <a:gd name="connsiteY65" fmla="*/ 31264 h 1061537"/>
                <a:gd name="connsiteX66" fmla="*/ 1436699 w 1790544"/>
                <a:gd name="connsiteY66" fmla="*/ 29843 h 1061537"/>
                <a:gd name="connsiteX67" fmla="*/ 1377014 w 1790544"/>
                <a:gd name="connsiteY67" fmla="*/ 25579 h 1061537"/>
                <a:gd name="connsiteX68" fmla="*/ 1318750 w 1790544"/>
                <a:gd name="connsiteY68" fmla="*/ 21317 h 1061537"/>
                <a:gd name="connsiteX69" fmla="*/ 1202223 w 1790544"/>
                <a:gd name="connsiteY69" fmla="*/ 11369 h 1061537"/>
                <a:gd name="connsiteX70" fmla="*/ 1142538 w 1790544"/>
                <a:gd name="connsiteY70" fmla="*/ 7106 h 1061537"/>
                <a:gd name="connsiteX71" fmla="*/ 1081432 w 1790544"/>
                <a:gd name="connsiteY71" fmla="*/ 4264 h 106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790544" h="1061537">
                  <a:moveTo>
                    <a:pt x="875383" y="511533"/>
                  </a:moveTo>
                  <a:lnTo>
                    <a:pt x="876799" y="511585"/>
                  </a:lnTo>
                  <a:lnTo>
                    <a:pt x="876798" y="511585"/>
                  </a:lnTo>
                  <a:close/>
                  <a:moveTo>
                    <a:pt x="1020326" y="0"/>
                  </a:moveTo>
                  <a:lnTo>
                    <a:pt x="956378" y="0"/>
                  </a:lnTo>
                  <a:lnTo>
                    <a:pt x="945010" y="0"/>
                  </a:lnTo>
                  <a:lnTo>
                    <a:pt x="932220" y="1422"/>
                  </a:lnTo>
                  <a:lnTo>
                    <a:pt x="724744" y="227371"/>
                  </a:lnTo>
                  <a:lnTo>
                    <a:pt x="520111" y="446215"/>
                  </a:lnTo>
                  <a:lnTo>
                    <a:pt x="559900" y="459005"/>
                  </a:lnTo>
                  <a:lnTo>
                    <a:pt x="601112" y="471795"/>
                  </a:lnTo>
                  <a:lnTo>
                    <a:pt x="639480" y="481743"/>
                  </a:lnTo>
                  <a:lnTo>
                    <a:pt x="601111" y="471795"/>
                  </a:lnTo>
                  <a:lnTo>
                    <a:pt x="559900" y="459005"/>
                  </a:lnTo>
                  <a:lnTo>
                    <a:pt x="520110" y="446215"/>
                  </a:lnTo>
                  <a:lnTo>
                    <a:pt x="237318" y="744640"/>
                  </a:lnTo>
                  <a:lnTo>
                    <a:pt x="0" y="993326"/>
                  </a:lnTo>
                  <a:lnTo>
                    <a:pt x="24158" y="996168"/>
                  </a:lnTo>
                  <a:lnTo>
                    <a:pt x="46895" y="999010"/>
                  </a:lnTo>
                  <a:lnTo>
                    <a:pt x="71053" y="1003274"/>
                  </a:lnTo>
                  <a:lnTo>
                    <a:pt x="93791" y="1010379"/>
                  </a:lnTo>
                  <a:lnTo>
                    <a:pt x="116528" y="1020327"/>
                  </a:lnTo>
                  <a:lnTo>
                    <a:pt x="139265" y="1028853"/>
                  </a:lnTo>
                  <a:lnTo>
                    <a:pt x="160580" y="1043064"/>
                  </a:lnTo>
                  <a:lnTo>
                    <a:pt x="179055" y="1060117"/>
                  </a:lnTo>
                  <a:lnTo>
                    <a:pt x="223107" y="1061537"/>
                  </a:lnTo>
                  <a:lnTo>
                    <a:pt x="265739" y="1061537"/>
                  </a:lnTo>
                  <a:lnTo>
                    <a:pt x="308371" y="1061537"/>
                  </a:lnTo>
                  <a:lnTo>
                    <a:pt x="349583" y="1060117"/>
                  </a:lnTo>
                  <a:lnTo>
                    <a:pt x="392215" y="1058695"/>
                  </a:lnTo>
                  <a:lnTo>
                    <a:pt x="433425" y="1054432"/>
                  </a:lnTo>
                  <a:lnTo>
                    <a:pt x="473215" y="1050169"/>
                  </a:lnTo>
                  <a:lnTo>
                    <a:pt x="514426" y="1043064"/>
                  </a:lnTo>
                  <a:lnTo>
                    <a:pt x="554216" y="1037380"/>
                  </a:lnTo>
                  <a:lnTo>
                    <a:pt x="592585" y="1028853"/>
                  </a:lnTo>
                  <a:lnTo>
                    <a:pt x="632375" y="1020327"/>
                  </a:lnTo>
                  <a:lnTo>
                    <a:pt x="670744" y="1010379"/>
                  </a:lnTo>
                  <a:lnTo>
                    <a:pt x="707691" y="999010"/>
                  </a:lnTo>
                  <a:lnTo>
                    <a:pt x="747481" y="987642"/>
                  </a:lnTo>
                  <a:lnTo>
                    <a:pt x="784429" y="974853"/>
                  </a:lnTo>
                  <a:lnTo>
                    <a:pt x="821377" y="960642"/>
                  </a:lnTo>
                  <a:lnTo>
                    <a:pt x="545690" y="804324"/>
                  </a:lnTo>
                  <a:lnTo>
                    <a:pt x="585480" y="802903"/>
                  </a:lnTo>
                  <a:lnTo>
                    <a:pt x="847444" y="793128"/>
                  </a:lnTo>
                  <a:lnTo>
                    <a:pt x="807634" y="762431"/>
                  </a:lnTo>
                  <a:lnTo>
                    <a:pt x="912319" y="790708"/>
                  </a:lnTo>
                  <a:lnTo>
                    <a:pt x="1156748" y="781587"/>
                  </a:lnTo>
                  <a:lnTo>
                    <a:pt x="1196538" y="754587"/>
                  </a:lnTo>
                  <a:lnTo>
                    <a:pt x="1236328" y="724745"/>
                  </a:lnTo>
                  <a:lnTo>
                    <a:pt x="1274697" y="696323"/>
                  </a:lnTo>
                  <a:lnTo>
                    <a:pt x="1311644" y="663638"/>
                  </a:lnTo>
                  <a:lnTo>
                    <a:pt x="1348592" y="633796"/>
                  </a:lnTo>
                  <a:lnTo>
                    <a:pt x="1385540" y="599691"/>
                  </a:lnTo>
                  <a:lnTo>
                    <a:pt x="1421067" y="565585"/>
                  </a:lnTo>
                  <a:lnTo>
                    <a:pt x="1456593" y="532900"/>
                  </a:lnTo>
                  <a:lnTo>
                    <a:pt x="1490699" y="497374"/>
                  </a:lnTo>
                  <a:lnTo>
                    <a:pt x="1524804" y="461848"/>
                  </a:lnTo>
                  <a:lnTo>
                    <a:pt x="1591595" y="386531"/>
                  </a:lnTo>
                  <a:lnTo>
                    <a:pt x="1629068" y="340730"/>
                  </a:lnTo>
                  <a:lnTo>
                    <a:pt x="1596711" y="319108"/>
                  </a:lnTo>
                  <a:lnTo>
                    <a:pt x="1680232" y="277511"/>
                  </a:lnTo>
                  <a:lnTo>
                    <a:pt x="1718069" y="230214"/>
                  </a:lnTo>
                  <a:lnTo>
                    <a:pt x="1718070" y="230213"/>
                  </a:lnTo>
                  <a:lnTo>
                    <a:pt x="1753596" y="180476"/>
                  </a:lnTo>
                  <a:lnTo>
                    <a:pt x="1790544" y="130738"/>
                  </a:lnTo>
                  <a:lnTo>
                    <a:pt x="1429593" y="31264"/>
                  </a:lnTo>
                  <a:lnTo>
                    <a:pt x="1436699" y="29843"/>
                  </a:lnTo>
                  <a:lnTo>
                    <a:pt x="1377014" y="25579"/>
                  </a:lnTo>
                  <a:lnTo>
                    <a:pt x="1318750" y="21317"/>
                  </a:lnTo>
                  <a:lnTo>
                    <a:pt x="1202223" y="11369"/>
                  </a:lnTo>
                  <a:lnTo>
                    <a:pt x="1142538" y="7106"/>
                  </a:lnTo>
                  <a:lnTo>
                    <a:pt x="1081432" y="4264"/>
                  </a:lnTo>
                  <a:close/>
                </a:path>
              </a:pathLst>
            </a:custGeom>
            <a:solidFill>
              <a:schemeClr val="accent3"/>
            </a:solidFill>
            <a:ln>
              <a:noFill/>
            </a:ln>
          </p:spPr>
          <p:txBody>
            <a:bodyPr/>
            <a:lstStyle/>
            <a:p>
              <a:pPr fontAlgn="auto">
                <a:spcBef>
                  <a:spcPts val="0"/>
                </a:spcBef>
                <a:spcAft>
                  <a:spcPts val="0"/>
                </a:spcAft>
                <a:defRPr/>
              </a:pPr>
              <a:endParaRPr lang="en-AU">
                <a:latin typeface="+mn-lt"/>
              </a:endParaRPr>
            </a:p>
          </p:txBody>
        </p:sp>
        <p:sp>
          <p:nvSpPr>
            <p:cNvPr id="105" name="Freeform 41">
              <a:extLst>
                <a:ext uri="{FF2B5EF4-FFF2-40B4-BE49-F238E27FC236}">
                  <a16:creationId xmlns:a16="http://schemas.microsoft.com/office/drawing/2014/main" id="{B4EBDDFE-5913-4C22-A824-30899D6A334B}"/>
                </a:ext>
              </a:extLst>
            </p:cNvPr>
            <p:cNvSpPr>
              <a:spLocks/>
            </p:cNvSpPr>
            <p:nvPr/>
          </p:nvSpPr>
          <p:spPr bwMode="auto">
            <a:xfrm flipH="1">
              <a:off x="2133600" y="2514600"/>
              <a:ext cx="1829796" cy="1062555"/>
            </a:xfrm>
            <a:custGeom>
              <a:avLst/>
              <a:gdLst/>
              <a:ahLst/>
              <a:cxnLst/>
              <a:rect l="0" t="0" r="r" b="b"/>
              <a:pathLst>
                <a:path w="1703859" h="1953967">
                  <a:moveTo>
                    <a:pt x="1200802" y="1264750"/>
                  </a:moveTo>
                  <a:lnTo>
                    <a:pt x="1178065" y="1277540"/>
                  </a:lnTo>
                  <a:lnTo>
                    <a:pt x="1155328" y="1288909"/>
                  </a:lnTo>
                  <a:lnTo>
                    <a:pt x="1131169" y="1300277"/>
                  </a:lnTo>
                  <a:lnTo>
                    <a:pt x="1107011" y="1311646"/>
                  </a:lnTo>
                  <a:lnTo>
                    <a:pt x="1093079" y="1317741"/>
                  </a:lnTo>
                  <a:lnTo>
                    <a:pt x="1084275" y="1321593"/>
                  </a:lnTo>
                  <a:lnTo>
                    <a:pt x="1058695" y="1330119"/>
                  </a:lnTo>
                  <a:lnTo>
                    <a:pt x="1034537" y="1335803"/>
                  </a:lnTo>
                  <a:lnTo>
                    <a:pt x="1010378" y="1342909"/>
                  </a:lnTo>
                  <a:lnTo>
                    <a:pt x="984799" y="1348593"/>
                  </a:lnTo>
                  <a:lnTo>
                    <a:pt x="960642" y="1351436"/>
                  </a:lnTo>
                  <a:lnTo>
                    <a:pt x="935062" y="1357120"/>
                  </a:lnTo>
                  <a:lnTo>
                    <a:pt x="909483" y="1358540"/>
                  </a:lnTo>
                  <a:lnTo>
                    <a:pt x="883904" y="1359962"/>
                  </a:lnTo>
                  <a:lnTo>
                    <a:pt x="858325" y="1359962"/>
                  </a:lnTo>
                  <a:lnTo>
                    <a:pt x="832745" y="1358540"/>
                  </a:lnTo>
                  <a:lnTo>
                    <a:pt x="858325" y="1359961"/>
                  </a:lnTo>
                  <a:lnTo>
                    <a:pt x="883904" y="1359961"/>
                  </a:lnTo>
                  <a:lnTo>
                    <a:pt x="909483" y="1358540"/>
                  </a:lnTo>
                  <a:lnTo>
                    <a:pt x="935062" y="1357119"/>
                  </a:lnTo>
                  <a:lnTo>
                    <a:pt x="960642" y="1351435"/>
                  </a:lnTo>
                  <a:lnTo>
                    <a:pt x="984800" y="1348593"/>
                  </a:lnTo>
                  <a:lnTo>
                    <a:pt x="1010379" y="1342908"/>
                  </a:lnTo>
                  <a:lnTo>
                    <a:pt x="1034537" y="1335803"/>
                  </a:lnTo>
                  <a:lnTo>
                    <a:pt x="1058695" y="1330119"/>
                  </a:lnTo>
                  <a:lnTo>
                    <a:pt x="1084274" y="1321593"/>
                  </a:lnTo>
                  <a:lnTo>
                    <a:pt x="1093079" y="1317741"/>
                  </a:lnTo>
                  <a:lnTo>
                    <a:pt x="1107012" y="1311645"/>
                  </a:lnTo>
                  <a:lnTo>
                    <a:pt x="1131169" y="1300276"/>
                  </a:lnTo>
                  <a:lnTo>
                    <a:pt x="1155328" y="1288908"/>
                  </a:lnTo>
                  <a:lnTo>
                    <a:pt x="1178065" y="1277539"/>
                  </a:lnTo>
                  <a:lnTo>
                    <a:pt x="1200802" y="1264750"/>
                  </a:lnTo>
                  <a:close/>
                  <a:moveTo>
                    <a:pt x="1284645" y="1202223"/>
                  </a:moveTo>
                  <a:lnTo>
                    <a:pt x="1264750" y="1220697"/>
                  </a:lnTo>
                  <a:lnTo>
                    <a:pt x="1243434" y="1234908"/>
                  </a:lnTo>
                  <a:lnTo>
                    <a:pt x="1222118" y="1250539"/>
                  </a:lnTo>
                  <a:lnTo>
                    <a:pt x="1243434" y="1234907"/>
                  </a:lnTo>
                  <a:lnTo>
                    <a:pt x="1264750" y="1220696"/>
                  </a:lnTo>
                  <a:lnTo>
                    <a:pt x="1284645" y="1202223"/>
                  </a:lnTo>
                  <a:close/>
                  <a:moveTo>
                    <a:pt x="1441223" y="812589"/>
                  </a:moveTo>
                  <a:lnTo>
                    <a:pt x="1412542" y="841272"/>
                  </a:lnTo>
                  <a:lnTo>
                    <a:pt x="1409078" y="844615"/>
                  </a:lnTo>
                  <a:lnTo>
                    <a:pt x="1412541" y="841272"/>
                  </a:lnTo>
                  <a:lnTo>
                    <a:pt x="1441223" y="812589"/>
                  </a:lnTo>
                  <a:close/>
                  <a:moveTo>
                    <a:pt x="1703859" y="0"/>
                  </a:moveTo>
                  <a:lnTo>
                    <a:pt x="1418225" y="333950"/>
                  </a:lnTo>
                  <a:lnTo>
                    <a:pt x="1126906" y="669322"/>
                  </a:lnTo>
                  <a:lnTo>
                    <a:pt x="1153907" y="675007"/>
                  </a:lnTo>
                  <a:lnTo>
                    <a:pt x="1179486" y="677849"/>
                  </a:lnTo>
                  <a:lnTo>
                    <a:pt x="1206486" y="680691"/>
                  </a:lnTo>
                  <a:lnTo>
                    <a:pt x="1234907" y="680691"/>
                  </a:lnTo>
                  <a:lnTo>
                    <a:pt x="1260486" y="680691"/>
                  </a:lnTo>
                  <a:lnTo>
                    <a:pt x="1286065" y="676428"/>
                  </a:lnTo>
                  <a:lnTo>
                    <a:pt x="1313066" y="673586"/>
                  </a:lnTo>
                  <a:lnTo>
                    <a:pt x="1338645" y="669322"/>
                  </a:lnTo>
                  <a:lnTo>
                    <a:pt x="1364224" y="662217"/>
                  </a:lnTo>
                  <a:lnTo>
                    <a:pt x="1338645" y="669323"/>
                  </a:lnTo>
                  <a:lnTo>
                    <a:pt x="1313066" y="673586"/>
                  </a:lnTo>
                  <a:lnTo>
                    <a:pt x="1286066" y="676428"/>
                  </a:lnTo>
                  <a:lnTo>
                    <a:pt x="1260487" y="680692"/>
                  </a:lnTo>
                  <a:lnTo>
                    <a:pt x="1234908" y="680692"/>
                  </a:lnTo>
                  <a:lnTo>
                    <a:pt x="1206486" y="680692"/>
                  </a:lnTo>
                  <a:lnTo>
                    <a:pt x="1179486" y="677850"/>
                  </a:lnTo>
                  <a:lnTo>
                    <a:pt x="1153907" y="675008"/>
                  </a:lnTo>
                  <a:lnTo>
                    <a:pt x="1126907" y="669323"/>
                  </a:lnTo>
                  <a:lnTo>
                    <a:pt x="1078590" y="723324"/>
                  </a:lnTo>
                  <a:lnTo>
                    <a:pt x="891009" y="937905"/>
                  </a:lnTo>
                  <a:lnTo>
                    <a:pt x="702007" y="1149643"/>
                  </a:lnTo>
                  <a:lnTo>
                    <a:pt x="585480" y="1281803"/>
                  </a:lnTo>
                  <a:lnTo>
                    <a:pt x="609637" y="1294592"/>
                  </a:lnTo>
                  <a:lnTo>
                    <a:pt x="633796" y="1307382"/>
                  </a:lnTo>
                  <a:lnTo>
                    <a:pt x="656533" y="1317329"/>
                  </a:lnTo>
                  <a:lnTo>
                    <a:pt x="680691" y="1325855"/>
                  </a:lnTo>
                  <a:lnTo>
                    <a:pt x="707692" y="1334382"/>
                  </a:lnTo>
                  <a:lnTo>
                    <a:pt x="731849" y="1342908"/>
                  </a:lnTo>
                  <a:lnTo>
                    <a:pt x="757428" y="1347172"/>
                  </a:lnTo>
                  <a:lnTo>
                    <a:pt x="783008" y="1351435"/>
                  </a:lnTo>
                  <a:lnTo>
                    <a:pt x="808587" y="1355698"/>
                  </a:lnTo>
                  <a:lnTo>
                    <a:pt x="783008" y="1351436"/>
                  </a:lnTo>
                  <a:lnTo>
                    <a:pt x="757428" y="1347172"/>
                  </a:lnTo>
                  <a:lnTo>
                    <a:pt x="731849" y="1342909"/>
                  </a:lnTo>
                  <a:lnTo>
                    <a:pt x="707692" y="1334383"/>
                  </a:lnTo>
                  <a:lnTo>
                    <a:pt x="680691" y="1325856"/>
                  </a:lnTo>
                  <a:lnTo>
                    <a:pt x="656533" y="1317330"/>
                  </a:lnTo>
                  <a:lnTo>
                    <a:pt x="633796" y="1307382"/>
                  </a:lnTo>
                  <a:lnTo>
                    <a:pt x="609637" y="1294593"/>
                  </a:lnTo>
                  <a:lnTo>
                    <a:pt x="585480" y="1281803"/>
                  </a:lnTo>
                  <a:lnTo>
                    <a:pt x="255792" y="1647018"/>
                  </a:lnTo>
                  <a:lnTo>
                    <a:pt x="0" y="1925546"/>
                  </a:lnTo>
                  <a:lnTo>
                    <a:pt x="12789" y="1924125"/>
                  </a:lnTo>
                  <a:lnTo>
                    <a:pt x="24158" y="1924125"/>
                  </a:lnTo>
                  <a:lnTo>
                    <a:pt x="88106" y="1924125"/>
                  </a:lnTo>
                  <a:lnTo>
                    <a:pt x="149212" y="1928388"/>
                  </a:lnTo>
                  <a:lnTo>
                    <a:pt x="210318" y="1931230"/>
                  </a:lnTo>
                  <a:lnTo>
                    <a:pt x="270003" y="1935494"/>
                  </a:lnTo>
                  <a:lnTo>
                    <a:pt x="386530" y="1945441"/>
                  </a:lnTo>
                  <a:lnTo>
                    <a:pt x="444794" y="1949704"/>
                  </a:lnTo>
                  <a:lnTo>
                    <a:pt x="504479" y="1953967"/>
                  </a:lnTo>
                  <a:lnTo>
                    <a:pt x="1018905" y="1801913"/>
                  </a:lnTo>
                  <a:lnTo>
                    <a:pt x="1078590" y="1699597"/>
                  </a:lnTo>
                  <a:lnTo>
                    <a:pt x="1134012" y="1593017"/>
                  </a:lnTo>
                  <a:lnTo>
                    <a:pt x="1188012" y="1487858"/>
                  </a:lnTo>
                  <a:lnTo>
                    <a:pt x="1239171" y="1381278"/>
                  </a:lnTo>
                  <a:lnTo>
                    <a:pt x="1239171" y="1378435"/>
                  </a:lnTo>
                  <a:lnTo>
                    <a:pt x="1237750" y="1378435"/>
                  </a:lnTo>
                  <a:lnTo>
                    <a:pt x="1227802" y="1379857"/>
                  </a:lnTo>
                  <a:lnTo>
                    <a:pt x="1190854" y="1392646"/>
                  </a:lnTo>
                  <a:lnTo>
                    <a:pt x="1169539" y="1398330"/>
                  </a:lnTo>
                  <a:lnTo>
                    <a:pt x="1161012" y="1402594"/>
                  </a:lnTo>
                  <a:lnTo>
                    <a:pt x="1151064" y="1404015"/>
                  </a:lnTo>
                  <a:lnTo>
                    <a:pt x="1141117" y="1404015"/>
                  </a:lnTo>
                  <a:lnTo>
                    <a:pt x="1134012" y="1402594"/>
                  </a:lnTo>
                  <a:lnTo>
                    <a:pt x="1128327" y="1396910"/>
                  </a:lnTo>
                  <a:lnTo>
                    <a:pt x="1125485" y="1392646"/>
                  </a:lnTo>
                  <a:lnTo>
                    <a:pt x="1132591" y="1389804"/>
                  </a:lnTo>
                  <a:lnTo>
                    <a:pt x="1143960" y="1384120"/>
                  </a:lnTo>
                  <a:lnTo>
                    <a:pt x="1168117" y="1372751"/>
                  </a:lnTo>
                  <a:lnTo>
                    <a:pt x="1193696" y="1357120"/>
                  </a:lnTo>
                  <a:lnTo>
                    <a:pt x="1219276" y="1338646"/>
                  </a:lnTo>
                  <a:lnTo>
                    <a:pt x="1242013" y="1321593"/>
                  </a:lnTo>
                  <a:lnTo>
                    <a:pt x="1261908" y="1307382"/>
                  </a:lnTo>
                  <a:lnTo>
                    <a:pt x="1276118" y="1294593"/>
                  </a:lnTo>
                  <a:lnTo>
                    <a:pt x="1283224" y="1287487"/>
                  </a:lnTo>
                  <a:lnTo>
                    <a:pt x="1287487" y="1273276"/>
                  </a:lnTo>
                  <a:lnTo>
                    <a:pt x="1341487" y="1148224"/>
                  </a:lnTo>
                  <a:lnTo>
                    <a:pt x="1331488" y="1158222"/>
                  </a:lnTo>
                  <a:lnTo>
                    <a:pt x="1323014" y="1166697"/>
                  </a:lnTo>
                  <a:lnTo>
                    <a:pt x="1304540" y="1185170"/>
                  </a:lnTo>
                  <a:lnTo>
                    <a:pt x="1323014" y="1166696"/>
                  </a:lnTo>
                  <a:lnTo>
                    <a:pt x="1331488" y="1158222"/>
                  </a:lnTo>
                  <a:lnTo>
                    <a:pt x="1341487" y="1148223"/>
                  </a:lnTo>
                  <a:lnTo>
                    <a:pt x="1341487" y="1148224"/>
                  </a:lnTo>
                  <a:lnTo>
                    <a:pt x="1341488" y="1148223"/>
                  </a:lnTo>
                  <a:lnTo>
                    <a:pt x="1394067" y="1017484"/>
                  </a:lnTo>
                  <a:lnTo>
                    <a:pt x="1441592" y="894712"/>
                  </a:lnTo>
                  <a:lnTo>
                    <a:pt x="1420508" y="894577"/>
                  </a:lnTo>
                  <a:lnTo>
                    <a:pt x="1475791" y="799361"/>
                  </a:lnTo>
                  <a:lnTo>
                    <a:pt x="1490699" y="757430"/>
                  </a:lnTo>
                  <a:lnTo>
                    <a:pt x="1453752" y="800061"/>
                  </a:lnTo>
                  <a:lnTo>
                    <a:pt x="1490700" y="757429"/>
                  </a:lnTo>
                  <a:lnTo>
                    <a:pt x="1490699" y="757430"/>
                  </a:lnTo>
                  <a:lnTo>
                    <a:pt x="1490700" y="757429"/>
                  </a:lnTo>
                  <a:lnTo>
                    <a:pt x="1543279" y="599691"/>
                  </a:lnTo>
                  <a:lnTo>
                    <a:pt x="1492121" y="621007"/>
                  </a:lnTo>
                  <a:lnTo>
                    <a:pt x="1442384" y="639480"/>
                  </a:lnTo>
                  <a:lnTo>
                    <a:pt x="1389804" y="656533"/>
                  </a:lnTo>
                  <a:lnTo>
                    <a:pt x="1442383" y="639480"/>
                  </a:lnTo>
                  <a:lnTo>
                    <a:pt x="1492121" y="621006"/>
                  </a:lnTo>
                  <a:lnTo>
                    <a:pt x="1543279" y="599691"/>
                  </a:lnTo>
                  <a:lnTo>
                    <a:pt x="1570279" y="511584"/>
                  </a:lnTo>
                  <a:lnTo>
                    <a:pt x="1595858" y="426320"/>
                  </a:lnTo>
                  <a:lnTo>
                    <a:pt x="1639911" y="270003"/>
                  </a:lnTo>
                  <a:lnTo>
                    <a:pt x="1675438" y="135002"/>
                  </a:lnTo>
                  <a:lnTo>
                    <a:pt x="1702438" y="25579"/>
                  </a:lnTo>
                  <a:lnTo>
                    <a:pt x="1703859" y="12790"/>
                  </a:lnTo>
                  <a:lnTo>
                    <a:pt x="170385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6" name="Group 38">
              <a:extLst>
                <a:ext uri="{FF2B5EF4-FFF2-40B4-BE49-F238E27FC236}">
                  <a16:creationId xmlns:a16="http://schemas.microsoft.com/office/drawing/2014/main" id="{1ADBC90B-0C26-445D-8073-F240A344FE1A}"/>
                </a:ext>
              </a:extLst>
            </p:cNvPr>
            <p:cNvGrpSpPr/>
            <p:nvPr/>
          </p:nvGrpSpPr>
          <p:grpSpPr bwMode="auto">
            <a:xfrm rot="8100000">
              <a:off x="5917982" y="4608731"/>
              <a:ext cx="340638" cy="111003"/>
              <a:chOff x="5247563" y="3615397"/>
              <a:chExt cx="405525" cy="256516"/>
            </a:xfrm>
            <a:solidFill>
              <a:srgbClr val="49180E"/>
            </a:solidFill>
          </p:grpSpPr>
          <p:sp>
            <p:nvSpPr>
              <p:cNvPr id="107" name="Rounded Rectangle 15">
                <a:extLst>
                  <a:ext uri="{FF2B5EF4-FFF2-40B4-BE49-F238E27FC236}">
                    <a16:creationId xmlns:a16="http://schemas.microsoft.com/office/drawing/2014/main" id="{645231B1-CCB4-4B02-8CA3-57D15BBA7300}"/>
                  </a:ext>
                </a:extLst>
              </p:cNvPr>
              <p:cNvSpPr/>
              <p:nvPr/>
            </p:nvSpPr>
            <p:spPr>
              <a:xfrm>
                <a:off x="5317589" y="3615397"/>
                <a:ext cx="261680" cy="124351"/>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sp>
            <p:nvSpPr>
              <p:cNvPr id="108" name="Rounded Rectangle 16">
                <a:extLst>
                  <a:ext uri="{FF2B5EF4-FFF2-40B4-BE49-F238E27FC236}">
                    <a16:creationId xmlns:a16="http://schemas.microsoft.com/office/drawing/2014/main" id="{03043F59-A362-49EC-B670-2CDE5D04E435}"/>
                  </a:ext>
                </a:extLst>
              </p:cNvPr>
              <p:cNvSpPr/>
              <p:nvPr/>
            </p:nvSpPr>
            <p:spPr>
              <a:xfrm>
                <a:off x="5247563" y="3701648"/>
                <a:ext cx="405525" cy="170265"/>
              </a:xfrm>
              <a:prstGeom prst="roundRect">
                <a:avLst>
                  <a:gd name="adj" fmla="val 3364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1981200" y="990601"/>
            <a:ext cx="8229600" cy="5135563"/>
          </a:xfrm>
        </p:spPr>
        <p:txBody>
          <a:bodyPr rtlCol="0">
            <a:normAutofit lnSpcReduction="10000"/>
          </a:bodyPr>
          <a:lstStyle/>
          <a:p>
            <a:pPr>
              <a:buNone/>
              <a:defRPr/>
            </a:pPr>
            <a:r>
              <a:rPr lang="en-US" sz="3200" b="1" dirty="0">
                <a:solidFill>
                  <a:schemeClr val="accent3"/>
                </a:solidFill>
                <a:latin typeface="Georgia" panose="02040502050405020303" pitchFamily="18" charset="0"/>
                <a:ea typeface="Cambria" panose="02040503050406030204" pitchFamily="18" charset="0"/>
              </a:rPr>
              <a:t>SAP Services:</a:t>
            </a:r>
            <a:endParaRPr lang="en-US" sz="3200" dirty="0">
              <a:solidFill>
                <a:schemeClr val="accent3"/>
              </a:solidFill>
              <a:latin typeface="Georgia" panose="02040502050405020303" pitchFamily="18" charset="0"/>
              <a:ea typeface="Cambria" panose="02040503050406030204" pitchFamily="18" charset="0"/>
            </a:endParaRPr>
          </a:p>
          <a:p>
            <a:pPr>
              <a:buNone/>
              <a:defRPr/>
            </a:pPr>
            <a:r>
              <a:rPr lang="en-US" sz="3500" dirty="0">
                <a:solidFill>
                  <a:schemeClr val="tx1">
                    <a:lumMod val="85000"/>
                    <a:lumOff val="15000"/>
                  </a:schemeClr>
                </a:solidFill>
                <a:latin typeface="Cambria" pitchFamily="18" charset="0"/>
              </a:rPr>
              <a:t>		</a:t>
            </a:r>
            <a:r>
              <a:rPr lang="en-US" sz="2400" dirty="0">
                <a:solidFill>
                  <a:srgbClr val="002060"/>
                </a:solidFill>
                <a:latin typeface="Adobe Garamond Pro" panose="02020502060506020403" pitchFamily="18" charset="0"/>
                <a:ea typeface="Cambria" panose="02040503050406030204" pitchFamily="18" charset="0"/>
                <a:cs typeface="Arial" pitchFamily="34" charset="0"/>
              </a:rPr>
              <a:t>Our SAP team focuses on domain expertise to offer best timely solutions to our clients</a:t>
            </a:r>
          </a:p>
          <a:p>
            <a:pPr>
              <a:buNone/>
              <a:defRPr/>
            </a:pPr>
            <a:endParaRPr lang="en-US" sz="2400" dirty="0">
              <a:solidFill>
                <a:srgbClr val="002060"/>
              </a:solidFill>
              <a:latin typeface="Arial" pitchFamily="34" charset="0"/>
              <a:cs typeface="Arial" pitchFamily="34" charset="0"/>
            </a:endParaRPr>
          </a:p>
          <a:p>
            <a:pPr>
              <a:buNone/>
              <a:defRPr/>
            </a:pPr>
            <a:r>
              <a:rPr lang="en-US" sz="2400" dirty="0">
                <a:solidFill>
                  <a:srgbClr val="002060"/>
                </a:solidFill>
                <a:latin typeface="Arial" pitchFamily="34" charset="0"/>
                <a:cs typeface="Arial" pitchFamily="34" charset="0"/>
              </a:rPr>
              <a:t>	</a:t>
            </a:r>
            <a:r>
              <a:rPr lang="en-US" sz="2400" b="1" dirty="0">
                <a:solidFill>
                  <a:srgbClr val="002060"/>
                </a:solidFill>
                <a:latin typeface="Georgia" panose="02040502050405020303" pitchFamily="18" charset="0"/>
                <a:ea typeface="Cambria" panose="02040503050406030204" pitchFamily="18" charset="0"/>
                <a:cs typeface="Arial" pitchFamily="34" charset="0"/>
              </a:rPr>
              <a:t>Our SAP Service offerings are:</a:t>
            </a:r>
          </a:p>
          <a:p>
            <a:pPr>
              <a:buNone/>
              <a:defRPr/>
            </a:pPr>
            <a:endParaRPr lang="en-US" sz="2400" b="1" dirty="0">
              <a:solidFill>
                <a:srgbClr val="002060"/>
              </a:solidFill>
              <a:latin typeface="Georgia" panose="02040502050405020303" pitchFamily="18" charset="0"/>
              <a:ea typeface="Cambria" panose="02040503050406030204" pitchFamily="18" charset="0"/>
              <a:cs typeface="Arial" pitchFamily="34" charset="0"/>
            </a:endParaRPr>
          </a:p>
          <a:p>
            <a:pPr lvl="2">
              <a:defRPr/>
            </a:pPr>
            <a:r>
              <a:rPr lang="en-US" sz="2400" dirty="0">
                <a:solidFill>
                  <a:srgbClr val="002060"/>
                </a:solidFill>
                <a:latin typeface="Adobe Garamond Pro" panose="02020502060506020403" pitchFamily="18" charset="0"/>
                <a:ea typeface="Cambria" panose="02040503050406030204" pitchFamily="18" charset="0"/>
                <a:cs typeface="Arial" pitchFamily="34" charset="0"/>
              </a:rPr>
              <a:t>SAP  Application Support services</a:t>
            </a:r>
          </a:p>
          <a:p>
            <a:pPr lvl="2">
              <a:defRPr/>
            </a:pPr>
            <a:r>
              <a:rPr lang="en-US" sz="2400" dirty="0">
                <a:solidFill>
                  <a:srgbClr val="002060"/>
                </a:solidFill>
                <a:latin typeface="Adobe Garamond Pro" panose="02020502060506020403" pitchFamily="18" charset="0"/>
                <a:ea typeface="Cambria" panose="02040503050406030204" pitchFamily="18" charset="0"/>
                <a:cs typeface="Arial" pitchFamily="34" charset="0"/>
              </a:rPr>
              <a:t>SAP Implementation and rollouts</a:t>
            </a:r>
          </a:p>
          <a:p>
            <a:pPr lvl="2">
              <a:defRPr/>
            </a:pPr>
            <a:r>
              <a:rPr lang="en-US" sz="2400" dirty="0">
                <a:solidFill>
                  <a:srgbClr val="002060"/>
                </a:solidFill>
                <a:latin typeface="Adobe Garamond Pro" panose="02020502060506020403" pitchFamily="18" charset="0"/>
                <a:ea typeface="Cambria" panose="02040503050406030204" pitchFamily="18" charset="0"/>
                <a:cs typeface="Arial" pitchFamily="34" charset="0"/>
              </a:rPr>
              <a:t>SAP Enterprise Portal</a:t>
            </a:r>
          </a:p>
          <a:p>
            <a:pPr lvl="2">
              <a:defRPr/>
            </a:pPr>
            <a:r>
              <a:rPr lang="en-US" sz="2400" dirty="0">
                <a:solidFill>
                  <a:srgbClr val="002060"/>
                </a:solidFill>
                <a:latin typeface="Adobe Garamond Pro" panose="02020502060506020403" pitchFamily="18" charset="0"/>
                <a:ea typeface="Cambria" panose="02040503050406030204" pitchFamily="18" charset="0"/>
                <a:cs typeface="Arial" pitchFamily="34" charset="0"/>
              </a:rPr>
              <a:t>SAP Business objects</a:t>
            </a:r>
          </a:p>
          <a:p>
            <a:pPr lvl="2">
              <a:defRPr/>
            </a:pPr>
            <a:r>
              <a:rPr lang="en-US" sz="2400" dirty="0">
                <a:solidFill>
                  <a:srgbClr val="002060"/>
                </a:solidFill>
                <a:latin typeface="Adobe Garamond Pro" panose="02020502060506020403" pitchFamily="18" charset="0"/>
                <a:ea typeface="Cambria" panose="02040503050406030204" pitchFamily="18" charset="0"/>
                <a:cs typeface="Arial" pitchFamily="34" charset="0"/>
              </a:rPr>
              <a:t>Success factor Implementation and supports</a:t>
            </a:r>
          </a:p>
          <a:p>
            <a:pPr lvl="1">
              <a:buNone/>
              <a:defRPr/>
            </a:pPr>
            <a:r>
              <a:rPr lang="en-US" sz="2200" dirty="0">
                <a:solidFill>
                  <a:schemeClr val="tx1">
                    <a:lumMod val="85000"/>
                    <a:lumOff val="15000"/>
                  </a:schemeClr>
                </a:solidFill>
                <a:latin typeface="Arial" pitchFamily="34" charset="0"/>
                <a:cs typeface="Arial" pitchFamily="34" charset="0"/>
              </a:rPr>
              <a:t> </a:t>
            </a:r>
          </a:p>
          <a:p>
            <a:pPr>
              <a:defRPr/>
            </a:pPr>
            <a:endParaRPr lang="en-US" sz="2200" dirty="0">
              <a:solidFill>
                <a:schemeClr val="tx1">
                  <a:lumMod val="85000"/>
                  <a:lumOff val="15000"/>
                </a:schemeClr>
              </a:solidFill>
              <a:latin typeface="Arial" pitchFamily="34" charset="0"/>
              <a:cs typeface="Arial" pitchFamily="34" charset="0"/>
            </a:endParaRPr>
          </a:p>
        </p:txBody>
      </p:sp>
      <p:sp>
        <p:nvSpPr>
          <p:cNvPr id="6" name="Footer Placeholder 3">
            <a:extLst>
              <a:ext uri="{FF2B5EF4-FFF2-40B4-BE49-F238E27FC236}">
                <a16:creationId xmlns:a16="http://schemas.microsoft.com/office/drawing/2014/main" id="{75F822D8-F995-440E-9581-6C60B1B0A6E5}"/>
              </a:ext>
            </a:extLst>
          </p:cNvPr>
          <p:cNvSpPr>
            <a:spLocks noGrp="1"/>
          </p:cNvSpPr>
          <p:nvPr>
            <p:ph type="ftr" sz="quarter" idx="11"/>
          </p:nvPr>
        </p:nvSpPr>
        <p:spPr>
          <a:xfrm>
            <a:off x="5840097" y="6407945"/>
            <a:ext cx="3134241" cy="365125"/>
          </a:xfrm>
        </p:spPr>
        <p:txBody>
          <a:bodyPr/>
          <a:lstStyle/>
          <a:p>
            <a:pPr>
              <a:defRPr/>
            </a:pPr>
            <a:r>
              <a:rPr lang="en-US" dirty="0"/>
              <a:t>We Ensure What We Assure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05000" y="1066800"/>
            <a:ext cx="8153400" cy="4324261"/>
          </a:xfrm>
          <a:prstGeom prst="rect">
            <a:avLst/>
          </a:prstGeom>
        </p:spPr>
        <p:txBody>
          <a:bodyPr>
            <a:spAutoFit/>
          </a:bodyPr>
          <a:lstStyle/>
          <a:p>
            <a:pPr marL="274320" indent="-274320" fontAlgn="auto">
              <a:spcBef>
                <a:spcPts val="580"/>
              </a:spcBef>
              <a:spcAft>
                <a:spcPts val="0"/>
              </a:spcAft>
              <a:defRPr/>
            </a:pPr>
            <a:r>
              <a:rPr lang="en-US" sz="3600" b="1" dirty="0">
                <a:solidFill>
                  <a:schemeClr val="accent3"/>
                </a:solidFill>
                <a:latin typeface="Georgia" panose="02040502050405020303" pitchFamily="18" charset="0"/>
                <a:cs typeface="Arial" pitchFamily="34" charset="0"/>
              </a:rPr>
              <a:t>Application Development</a:t>
            </a:r>
            <a:r>
              <a:rPr lang="en-US" sz="3200" b="1" dirty="0">
                <a:solidFill>
                  <a:schemeClr val="accent3"/>
                </a:solidFill>
                <a:latin typeface="Georgia" panose="02040502050405020303" pitchFamily="18" charset="0"/>
                <a:cs typeface="Arial" pitchFamily="34" charset="0"/>
              </a:rPr>
              <a:t>:</a:t>
            </a:r>
          </a:p>
          <a:p>
            <a:pPr marL="274320" indent="-274320" fontAlgn="auto">
              <a:spcBef>
                <a:spcPts val="580"/>
              </a:spcBef>
              <a:spcAft>
                <a:spcPts val="0"/>
              </a:spcAft>
              <a:defRPr/>
            </a:pPr>
            <a:r>
              <a:rPr lang="en-US" sz="3200" dirty="0">
                <a:solidFill>
                  <a:schemeClr val="tx1">
                    <a:lumMod val="85000"/>
                    <a:lumOff val="15000"/>
                  </a:schemeClr>
                </a:solidFill>
                <a:latin typeface="Cambria" pitchFamily="18" charset="0"/>
                <a:cs typeface="Arial" pitchFamily="34" charset="0"/>
              </a:rPr>
              <a:t>	</a:t>
            </a:r>
          </a:p>
          <a:p>
            <a:pPr marL="274320" indent="-274320" algn="just" fontAlgn="auto">
              <a:spcBef>
                <a:spcPts val="580"/>
              </a:spcBef>
              <a:spcAft>
                <a:spcPts val="0"/>
              </a:spcAft>
              <a:defRPr/>
            </a:pPr>
            <a:r>
              <a:rPr lang="en-US" sz="3200" dirty="0">
                <a:solidFill>
                  <a:schemeClr val="tx1">
                    <a:lumMod val="85000"/>
                    <a:lumOff val="15000"/>
                  </a:schemeClr>
                </a:solidFill>
                <a:latin typeface="Cambria" pitchFamily="18" charset="0"/>
                <a:cs typeface="Arial" pitchFamily="34" charset="0"/>
              </a:rPr>
              <a:t>		</a:t>
            </a:r>
            <a:r>
              <a:rPr lang="en-US" sz="2800" dirty="0">
                <a:solidFill>
                  <a:schemeClr val="accent5"/>
                </a:solidFill>
                <a:latin typeface="Adobe Garamond Pro" panose="02020502060506020403" pitchFamily="18" charset="0"/>
                <a:cs typeface="Arial" pitchFamily="34" charset="0"/>
              </a:rPr>
              <a:t>With the world moving towards customizable standard application, still the need for tailor made application is also growing as it has its own advantages, if risks are mitigated properly.  SoftClinch has an unique methodology to build POC even before the start of the project to mitigate the risks.</a:t>
            </a:r>
          </a:p>
          <a:p>
            <a:pPr marL="274320" indent="-274320" fontAlgn="auto">
              <a:spcBef>
                <a:spcPts val="580"/>
              </a:spcBef>
              <a:spcAft>
                <a:spcPts val="0"/>
              </a:spcAft>
              <a:defRPr/>
            </a:pPr>
            <a:endParaRPr lang="en-US" sz="2000" b="1" dirty="0">
              <a:solidFill>
                <a:schemeClr val="tx1">
                  <a:lumMod val="85000"/>
                  <a:lumOff val="15000"/>
                </a:schemeClr>
              </a:solidFill>
            </a:endParaRPr>
          </a:p>
        </p:txBody>
      </p:sp>
      <p:sp>
        <p:nvSpPr>
          <p:cNvPr id="6" name="Footer Placeholder 3">
            <a:extLst>
              <a:ext uri="{FF2B5EF4-FFF2-40B4-BE49-F238E27FC236}">
                <a16:creationId xmlns:a16="http://schemas.microsoft.com/office/drawing/2014/main" id="{C9E9CAA7-DAF3-4107-95D8-FE47F4008EC5}"/>
              </a:ext>
            </a:extLst>
          </p:cNvPr>
          <p:cNvSpPr>
            <a:spLocks noGrp="1"/>
          </p:cNvSpPr>
          <p:nvPr>
            <p:ph type="ftr" sz="quarter" idx="11"/>
          </p:nvPr>
        </p:nvSpPr>
        <p:spPr>
          <a:xfrm>
            <a:off x="5840097" y="6407945"/>
            <a:ext cx="3134241" cy="365125"/>
          </a:xfrm>
        </p:spPr>
        <p:txBody>
          <a:bodyPr/>
          <a:lstStyle/>
          <a:p>
            <a:pPr>
              <a:defRPr/>
            </a:pPr>
            <a:r>
              <a:rPr lang="en-US" dirty="0"/>
              <a:t>We Ensure What We Assure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We Ensure What We Assure</a:t>
            </a:r>
          </a:p>
        </p:txBody>
      </p:sp>
      <p:sp>
        <p:nvSpPr>
          <p:cNvPr id="3" name="TextBox 2"/>
          <p:cNvSpPr txBox="1"/>
          <p:nvPr/>
        </p:nvSpPr>
        <p:spPr>
          <a:xfrm>
            <a:off x="1905000" y="990600"/>
            <a:ext cx="8305800" cy="4884992"/>
          </a:xfrm>
          <a:prstGeom prst="rect">
            <a:avLst/>
          </a:prstGeom>
          <a:noFill/>
        </p:spPr>
        <p:txBody>
          <a:bodyPr>
            <a:spAutoFit/>
          </a:bodyPr>
          <a:lstStyle/>
          <a:p>
            <a:pPr marL="274320" indent="-274320" fontAlgn="auto">
              <a:spcBef>
                <a:spcPts val="580"/>
              </a:spcBef>
              <a:spcAft>
                <a:spcPts val="0"/>
              </a:spcAft>
              <a:defRPr/>
            </a:pPr>
            <a:r>
              <a:rPr lang="en-US" sz="3600" b="1" dirty="0">
                <a:solidFill>
                  <a:schemeClr val="accent3"/>
                </a:solidFill>
                <a:latin typeface="Georgia" panose="02040502050405020303" pitchFamily="18" charset="0"/>
                <a:ea typeface="Cambria" panose="02040503050406030204" pitchFamily="18" charset="0"/>
              </a:rPr>
              <a:t>Digital Marketing:</a:t>
            </a:r>
          </a:p>
          <a:p>
            <a:pPr marL="274320" indent="-274320" fontAlgn="auto">
              <a:spcBef>
                <a:spcPts val="580"/>
              </a:spcBef>
              <a:spcAft>
                <a:spcPts val="0"/>
              </a:spcAft>
              <a:defRPr/>
            </a:pPr>
            <a:r>
              <a:rPr lang="en-US" sz="2400" dirty="0">
                <a:solidFill>
                  <a:schemeClr val="tx1">
                    <a:lumMod val="85000"/>
                    <a:lumOff val="15000"/>
                  </a:schemeClr>
                </a:solidFill>
                <a:latin typeface="Cambria" panose="02040503050406030204" pitchFamily="18" charset="0"/>
                <a:ea typeface="Cambria" panose="02040503050406030204" pitchFamily="18" charset="0"/>
              </a:rPr>
              <a:t>	</a:t>
            </a:r>
            <a:r>
              <a:rPr lang="en-US" sz="2400" dirty="0">
                <a:solidFill>
                  <a:srgbClr val="002060"/>
                </a:solidFill>
                <a:latin typeface="Adobe Garamond Pro" panose="02020502060506020403" pitchFamily="18" charset="0"/>
              </a:rPr>
              <a:t>As you can see, digital marketing is crucial in the survival of today's businesses. You need to expose your brand to a bigger audience if you want your business to grow. Digital marketing may sound scary at first, but if you take the time to learn about it, you'll see that your company has a lot of potentials to expand because of it.</a:t>
            </a:r>
            <a:endParaRPr lang="en-IN" sz="2400" dirty="0">
              <a:solidFill>
                <a:srgbClr val="002060"/>
              </a:solidFill>
              <a:latin typeface="Adobe Garamond Pro" panose="02020502060506020403" pitchFamily="18" charset="0"/>
            </a:endParaRPr>
          </a:p>
          <a:p>
            <a:pPr marL="274320" indent="-274320" fontAlgn="auto">
              <a:spcBef>
                <a:spcPts val="580"/>
              </a:spcBef>
              <a:spcAft>
                <a:spcPts val="0"/>
              </a:spcAft>
              <a:defRPr/>
            </a:pPr>
            <a:endParaRPr lang="en-US" sz="2400" dirty="0">
              <a:solidFill>
                <a:srgbClr val="474B78"/>
              </a:solidFill>
              <a:latin typeface="Cambria" panose="02040503050406030204" pitchFamily="18" charset="0"/>
              <a:ea typeface="Cambria" panose="02040503050406030204" pitchFamily="18" charset="0"/>
            </a:endParaRPr>
          </a:p>
          <a:p>
            <a:pPr marL="12700">
              <a:spcBef>
                <a:spcPts val="10"/>
              </a:spcBef>
            </a:pPr>
            <a:r>
              <a:rPr lang="en-US" sz="2400" b="1" dirty="0">
                <a:solidFill>
                  <a:srgbClr val="474B78"/>
                </a:solidFill>
                <a:latin typeface="Georgia" panose="02040502050405020303" pitchFamily="18" charset="0"/>
                <a:ea typeface="Cambria" panose="02040503050406030204" pitchFamily="18" charset="0"/>
                <a:cs typeface="Calibri"/>
              </a:rPr>
              <a:t>DIGITAL</a:t>
            </a:r>
            <a:r>
              <a:rPr lang="en-US" sz="2400" b="1" spc="-15" dirty="0">
                <a:solidFill>
                  <a:srgbClr val="474B78"/>
                </a:solidFill>
                <a:latin typeface="Georgia" panose="02040502050405020303" pitchFamily="18" charset="0"/>
                <a:ea typeface="Cambria" panose="02040503050406030204" pitchFamily="18" charset="0"/>
                <a:cs typeface="Calibri"/>
              </a:rPr>
              <a:t> </a:t>
            </a:r>
            <a:r>
              <a:rPr lang="en-US" sz="2400" b="1" spc="-5" dirty="0">
                <a:solidFill>
                  <a:srgbClr val="474B78"/>
                </a:solidFill>
                <a:latin typeface="Georgia" panose="02040502050405020303" pitchFamily="18" charset="0"/>
                <a:ea typeface="Cambria" panose="02040503050406030204" pitchFamily="18" charset="0"/>
                <a:cs typeface="Calibri"/>
              </a:rPr>
              <a:t>STRATEGY</a:t>
            </a:r>
            <a:endParaRPr lang="en-US" sz="2400" dirty="0">
              <a:solidFill>
                <a:srgbClr val="474B78"/>
              </a:solidFill>
              <a:latin typeface="Georgia" panose="02040502050405020303" pitchFamily="18" charset="0"/>
              <a:ea typeface="Cambria" panose="02040503050406030204" pitchFamily="18" charset="0"/>
              <a:cs typeface="Calibri"/>
            </a:endParaRPr>
          </a:p>
          <a:p>
            <a:pPr marL="12700" marR="5080">
              <a:lnSpc>
                <a:spcPct val="101699"/>
              </a:lnSpc>
              <a:spcBef>
                <a:spcPts val="10"/>
              </a:spcBef>
            </a:pPr>
            <a:r>
              <a:rPr lang="en-US" sz="2400" spc="-5" dirty="0">
                <a:solidFill>
                  <a:srgbClr val="474B78"/>
                </a:solidFill>
                <a:latin typeface="Adobe Garamond Pro" panose="02020502060506020403" pitchFamily="18" charset="0"/>
                <a:ea typeface="Cambria" panose="02040503050406030204" pitchFamily="18" charset="0"/>
                <a:cs typeface="Calibri"/>
              </a:rPr>
              <a:t>	We help you develop </a:t>
            </a:r>
            <a:r>
              <a:rPr lang="en-US" sz="2400" dirty="0">
                <a:solidFill>
                  <a:srgbClr val="474B78"/>
                </a:solidFill>
                <a:latin typeface="Adobe Garamond Pro" panose="02020502060506020403" pitchFamily="18" charset="0"/>
                <a:ea typeface="Cambria" panose="02040503050406030204" pitchFamily="18" charset="0"/>
                <a:cs typeface="Calibri"/>
              </a:rPr>
              <a:t>a </a:t>
            </a:r>
            <a:r>
              <a:rPr lang="en-US" sz="2400" spc="-5" dirty="0">
                <a:solidFill>
                  <a:srgbClr val="474B78"/>
                </a:solidFill>
                <a:latin typeface="Adobe Garamond Pro" panose="02020502060506020403" pitchFamily="18" charset="0"/>
                <a:ea typeface="Cambria" panose="02040503050406030204" pitchFamily="18" charset="0"/>
                <a:cs typeface="Calibri"/>
              </a:rPr>
              <a:t>winning strategy that  maximizes your effectiveness </a:t>
            </a:r>
            <a:r>
              <a:rPr lang="en-US" sz="2400" spc="-10" dirty="0">
                <a:solidFill>
                  <a:srgbClr val="474B78"/>
                </a:solidFill>
                <a:latin typeface="Adobe Garamond Pro" panose="02020502060506020403" pitchFamily="18" charset="0"/>
                <a:ea typeface="Cambria" panose="02040503050406030204" pitchFamily="18" charset="0"/>
                <a:cs typeface="Calibri"/>
              </a:rPr>
              <a:t>while  </a:t>
            </a:r>
            <a:r>
              <a:rPr lang="en-US" sz="2400" spc="-5" dirty="0">
                <a:solidFill>
                  <a:srgbClr val="474B78"/>
                </a:solidFill>
                <a:latin typeface="Adobe Garamond Pro" panose="02020502060506020403" pitchFamily="18" charset="0"/>
                <a:ea typeface="Cambria" panose="02040503050406030204" pitchFamily="18" charset="0"/>
                <a:cs typeface="Calibri"/>
              </a:rPr>
              <a:t>minimizing the time </a:t>
            </a:r>
            <a:r>
              <a:rPr lang="en-US" sz="2400" spc="-10" dirty="0">
                <a:solidFill>
                  <a:srgbClr val="474B78"/>
                </a:solidFill>
                <a:latin typeface="Adobe Garamond Pro" panose="02020502060506020403" pitchFamily="18" charset="0"/>
                <a:ea typeface="Cambria" panose="02040503050406030204" pitchFamily="18" charset="0"/>
                <a:cs typeface="Calibri"/>
              </a:rPr>
              <a:t>and </a:t>
            </a:r>
            <a:r>
              <a:rPr lang="en-US" sz="2400" spc="-5" dirty="0">
                <a:solidFill>
                  <a:srgbClr val="474B78"/>
                </a:solidFill>
                <a:latin typeface="Adobe Garamond Pro" panose="02020502060506020403" pitchFamily="18" charset="0"/>
                <a:ea typeface="Cambria" panose="02040503050406030204" pitchFamily="18" charset="0"/>
                <a:cs typeface="Calibri"/>
              </a:rPr>
              <a:t>money required </a:t>
            </a:r>
            <a:r>
              <a:rPr lang="en-US" sz="2400" dirty="0">
                <a:solidFill>
                  <a:srgbClr val="474B78"/>
                </a:solidFill>
                <a:latin typeface="Adobe Garamond Pro" panose="02020502060506020403" pitchFamily="18" charset="0"/>
                <a:ea typeface="Cambria" panose="02040503050406030204" pitchFamily="18" charset="0"/>
                <a:cs typeface="Calibri"/>
              </a:rPr>
              <a:t>to  </a:t>
            </a:r>
            <a:r>
              <a:rPr lang="en-US" sz="2400" spc="-5" dirty="0">
                <a:solidFill>
                  <a:srgbClr val="474B78"/>
                </a:solidFill>
                <a:latin typeface="Adobe Garamond Pro" panose="02020502060506020403" pitchFamily="18" charset="0"/>
                <a:ea typeface="Cambria" panose="02040503050406030204" pitchFamily="18" charset="0"/>
                <a:cs typeface="Calibri"/>
              </a:rPr>
              <a:t>achieve your</a:t>
            </a:r>
            <a:r>
              <a:rPr lang="en-US" sz="2400" dirty="0">
                <a:solidFill>
                  <a:srgbClr val="474B78"/>
                </a:solidFill>
                <a:latin typeface="Adobe Garamond Pro" panose="02020502060506020403" pitchFamily="18" charset="0"/>
                <a:ea typeface="Cambria" panose="02040503050406030204" pitchFamily="18" charset="0"/>
                <a:cs typeface="Calibri"/>
              </a:rPr>
              <a:t> </a:t>
            </a:r>
            <a:r>
              <a:rPr lang="en-US" sz="2400" spc="-5" dirty="0">
                <a:solidFill>
                  <a:srgbClr val="474B78"/>
                </a:solidFill>
                <a:latin typeface="Adobe Garamond Pro" panose="02020502060506020403" pitchFamily="18" charset="0"/>
                <a:ea typeface="Cambria" panose="02040503050406030204" pitchFamily="18" charset="0"/>
                <a:cs typeface="Calibri"/>
              </a:rPr>
              <a:t>goals.</a:t>
            </a:r>
            <a:r>
              <a:rPr lang="en-US" sz="2400" dirty="0">
                <a:solidFill>
                  <a:schemeClr val="tx1">
                    <a:lumMod val="85000"/>
                    <a:lumOff val="15000"/>
                  </a:schemeClr>
                </a:solidFill>
                <a:latin typeface="Cambria" panose="02040503050406030204" pitchFamily="18" charset="0"/>
                <a:ea typeface="Cambria" panose="02040503050406030204" pitchFamily="18" charset="0"/>
              </a:rPr>
              <a:t>	</a:t>
            </a:r>
            <a:endParaRPr lang="en-IN" sz="2400" dirty="0">
              <a:latin typeface="Cambria" panose="02040503050406030204" pitchFamily="18" charset="0"/>
              <a:ea typeface="Cambria" panose="02040503050406030204" pitchFamily="18" charset="0"/>
              <a:cs typeface="Arial" pitchFamily="34" charset="0"/>
            </a:endParaRPr>
          </a:p>
        </p:txBody>
      </p:sp>
    </p:spTree>
    <p:extLst>
      <p:ext uri="{BB962C8B-B14F-4D97-AF65-F5344CB8AC3E}">
        <p14:creationId xmlns:p14="http://schemas.microsoft.com/office/powerpoint/2010/main" val="1130576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dirty="0"/>
              <a:t>We Ensure What We Assure</a:t>
            </a:r>
          </a:p>
        </p:txBody>
      </p:sp>
      <p:sp>
        <p:nvSpPr>
          <p:cNvPr id="3" name="TextBox 2"/>
          <p:cNvSpPr txBox="1"/>
          <p:nvPr/>
        </p:nvSpPr>
        <p:spPr>
          <a:xfrm>
            <a:off x="1905000" y="990600"/>
            <a:ext cx="8305800" cy="4124206"/>
          </a:xfrm>
          <a:prstGeom prst="rect">
            <a:avLst/>
          </a:prstGeom>
          <a:noFill/>
        </p:spPr>
        <p:txBody>
          <a:bodyPr>
            <a:spAutoFit/>
          </a:bodyPr>
          <a:lstStyle/>
          <a:p>
            <a:pPr marL="274320" indent="-274320" fontAlgn="auto">
              <a:spcBef>
                <a:spcPts val="580"/>
              </a:spcBef>
              <a:spcAft>
                <a:spcPts val="0"/>
              </a:spcAft>
              <a:defRPr/>
            </a:pPr>
            <a:r>
              <a:rPr lang="en-US" sz="3600" b="1" dirty="0">
                <a:solidFill>
                  <a:schemeClr val="accent3"/>
                </a:solidFill>
                <a:latin typeface="Georgia" panose="02040502050405020303" pitchFamily="18" charset="0"/>
              </a:rPr>
              <a:t>E-Commerce Operations:</a:t>
            </a:r>
          </a:p>
          <a:p>
            <a:pPr marL="274320" indent="-274320" fontAlgn="auto">
              <a:spcBef>
                <a:spcPts val="580"/>
              </a:spcBef>
              <a:spcAft>
                <a:spcPts val="0"/>
              </a:spcAft>
              <a:defRPr/>
            </a:pPr>
            <a:r>
              <a:rPr lang="en-US" sz="2400" dirty="0">
                <a:solidFill>
                  <a:schemeClr val="tx1">
                    <a:lumMod val="85000"/>
                    <a:lumOff val="15000"/>
                  </a:schemeClr>
                </a:solidFill>
              </a:rPr>
              <a:t>	</a:t>
            </a:r>
          </a:p>
          <a:p>
            <a:pPr marL="274320" indent="-274320" algn="just" fontAlgn="auto">
              <a:spcBef>
                <a:spcPts val="580"/>
              </a:spcBef>
              <a:spcAft>
                <a:spcPts val="0"/>
              </a:spcAft>
              <a:defRPr/>
            </a:pPr>
            <a:r>
              <a:rPr lang="en-US" sz="2400" dirty="0">
                <a:solidFill>
                  <a:schemeClr val="tx1">
                    <a:lumMod val="85000"/>
                    <a:lumOff val="15000"/>
                  </a:schemeClr>
                </a:solidFill>
              </a:rPr>
              <a:t>		</a:t>
            </a:r>
            <a:r>
              <a:rPr lang="en-US" sz="2400" dirty="0">
                <a:solidFill>
                  <a:srgbClr val="002060"/>
                </a:solidFill>
                <a:latin typeface="Adobe Garamond Pro" panose="02020502060506020403" pitchFamily="18" charset="0"/>
              </a:rPr>
              <a:t>W</a:t>
            </a:r>
            <a:r>
              <a:rPr lang="en-US" sz="2400" b="0" i="0" dirty="0">
                <a:solidFill>
                  <a:srgbClr val="002060"/>
                </a:solidFill>
                <a:effectLst/>
                <a:latin typeface="Adobe Garamond Pro" panose="02020502060506020403" pitchFamily="18" charset="0"/>
              </a:rPr>
              <a:t>e take e-commerce operations to the next level with a comprehensive suite of services designed to drive your online business forward. Our expertise spans a wide range of sub-services, including inventory management, order processing, secure payment gateways, and customer support. We optimize product listings, ensuring your e-commerce site showcases products to their full potential. Our data-driven approach enhances customer experience and boosts sales.</a:t>
            </a:r>
            <a:endParaRPr lang="en-IN" sz="2400" dirty="0">
              <a:solidFill>
                <a:srgbClr val="002060"/>
              </a:solidFill>
              <a:latin typeface="Adobe Garamond Pro" panose="02020502060506020403" pitchFamily="18"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066801"/>
            <a:ext cx="9296400" cy="5029199"/>
          </a:xfrm>
        </p:spPr>
        <p:txBody>
          <a:bodyPr rtlCol="0">
            <a:noAutofit/>
          </a:bodyPr>
          <a:lstStyle/>
          <a:p>
            <a:pPr marL="0" indent="0">
              <a:spcBef>
                <a:spcPts val="25"/>
              </a:spcBef>
              <a:buNone/>
            </a:pPr>
            <a:r>
              <a:rPr lang="en-US" sz="3200" b="1" spc="-5" dirty="0">
                <a:solidFill>
                  <a:schemeClr val="accent3"/>
                </a:solidFill>
                <a:latin typeface="Georgia" panose="02040502050405020303" pitchFamily="18" charset="0"/>
                <a:ea typeface="Cambria" panose="02040503050406030204" pitchFamily="18" charset="0"/>
                <a:cs typeface="Calibri"/>
              </a:rPr>
              <a:t>Website Development &amp; Design</a:t>
            </a:r>
          </a:p>
          <a:p>
            <a:pPr marL="0" indent="0">
              <a:spcBef>
                <a:spcPts val="25"/>
              </a:spcBef>
              <a:buNone/>
            </a:pPr>
            <a:endParaRPr lang="en-US" sz="3200" dirty="0">
              <a:solidFill>
                <a:srgbClr val="474B78"/>
              </a:solidFill>
              <a:latin typeface="Georgia" panose="02040502050405020303" pitchFamily="18" charset="0"/>
              <a:ea typeface="Cambria" panose="02040503050406030204" pitchFamily="18" charset="0"/>
              <a:cs typeface="Calibri"/>
            </a:endParaRPr>
          </a:p>
          <a:p>
            <a:pPr marL="109728" indent="0">
              <a:buNone/>
            </a:pPr>
            <a:r>
              <a:rPr lang="en-US" sz="2400" dirty="0">
                <a:solidFill>
                  <a:srgbClr val="002060"/>
                </a:solidFill>
                <a:latin typeface="Adobe Garamond Pro" panose="02020502060506020403" pitchFamily="18" charset="0"/>
              </a:rPr>
              <a:t>	Our seasoned team crafts visually engaging and responsive websites, leveraging the latest technologies to ensure a seamless user experience. Whether you need a corporate showcase, a dynamic web application, or an interactive blog, we bring innovation and functionality together to create a tailored solution that aligns with your unique business goals. </a:t>
            </a:r>
          </a:p>
          <a:p>
            <a:pPr marL="109728" indent="0">
              <a:buNone/>
            </a:pPr>
            <a:br>
              <a:rPr lang="en-US" sz="2400" dirty="0">
                <a:solidFill>
                  <a:srgbClr val="002060"/>
                </a:solidFill>
                <a:latin typeface="Adobe Garamond Pro" panose="02020502060506020403" pitchFamily="18" charset="0"/>
              </a:rPr>
            </a:br>
            <a:r>
              <a:rPr lang="en-US" sz="2400" dirty="0">
                <a:solidFill>
                  <a:srgbClr val="002060"/>
                </a:solidFill>
                <a:latin typeface="Adobe Garamond Pro" panose="02020502060506020403" pitchFamily="18" charset="0"/>
              </a:rPr>
              <a:t>Trust </a:t>
            </a:r>
            <a:r>
              <a:rPr lang="en-US" sz="2400" dirty="0" err="1">
                <a:solidFill>
                  <a:srgbClr val="002060"/>
                </a:solidFill>
                <a:latin typeface="Adobe Garamond Pro" panose="02020502060506020403" pitchFamily="18" charset="0"/>
              </a:rPr>
              <a:t>SoftClinch</a:t>
            </a:r>
            <a:r>
              <a:rPr lang="en-US" sz="2400" dirty="0">
                <a:solidFill>
                  <a:srgbClr val="002060"/>
                </a:solidFill>
                <a:latin typeface="Adobe Garamond Pro" panose="02020502060506020403" pitchFamily="18" charset="0"/>
              </a:rPr>
              <a:t> for a transformative online experience that goes beyond expectations.</a:t>
            </a:r>
          </a:p>
          <a:p>
            <a:pPr marL="274320" indent="-274320">
              <a:spcBef>
                <a:spcPts val="580"/>
              </a:spcBef>
              <a:buNone/>
              <a:defRPr/>
            </a:pPr>
            <a:r>
              <a:rPr lang="en-US" sz="2400" dirty="0">
                <a:solidFill>
                  <a:schemeClr val="tx1">
                    <a:lumMod val="85000"/>
                    <a:lumOff val="15000"/>
                  </a:schemeClr>
                </a:solidFill>
                <a:latin typeface="Arial" pitchFamily="34" charset="0"/>
                <a:cs typeface="Arial" pitchFamily="34" charset="0"/>
              </a:rPr>
              <a:t> </a:t>
            </a:r>
          </a:p>
          <a:p>
            <a:pPr marL="274320" indent="-274320">
              <a:spcBef>
                <a:spcPts val="580"/>
              </a:spcBef>
              <a:buNone/>
              <a:defRPr/>
            </a:pPr>
            <a:r>
              <a:rPr lang="en-US" sz="2000" dirty="0">
                <a:solidFill>
                  <a:schemeClr val="tx1">
                    <a:lumMod val="85000"/>
                    <a:lumOff val="15000"/>
                  </a:schemeClr>
                </a:solidFill>
                <a:latin typeface="+mj-lt"/>
              </a:rPr>
              <a:t> </a:t>
            </a:r>
          </a:p>
        </p:txBody>
      </p:sp>
      <p:sp>
        <p:nvSpPr>
          <p:cNvPr id="5" name="Footer Placeholder 3">
            <a:extLst>
              <a:ext uri="{FF2B5EF4-FFF2-40B4-BE49-F238E27FC236}">
                <a16:creationId xmlns:a16="http://schemas.microsoft.com/office/drawing/2014/main" id="{30FADFA2-23DF-4DE0-94F2-14447E5CBD6A}"/>
              </a:ext>
            </a:extLst>
          </p:cNvPr>
          <p:cNvSpPr>
            <a:spLocks noGrp="1"/>
          </p:cNvSpPr>
          <p:nvPr>
            <p:ph type="ftr" sz="quarter" idx="11"/>
          </p:nvPr>
        </p:nvSpPr>
        <p:spPr>
          <a:xfrm>
            <a:off x="5840097" y="6407945"/>
            <a:ext cx="3134241" cy="365125"/>
          </a:xfrm>
        </p:spPr>
        <p:txBody>
          <a:bodyPr/>
          <a:lstStyle/>
          <a:p>
            <a:pPr>
              <a:defRPr/>
            </a:pPr>
            <a:r>
              <a:rPr lang="en-US" dirty="0"/>
              <a:t>We Ensure What We Assure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We Ensure What We Assure</a:t>
            </a:r>
          </a:p>
        </p:txBody>
      </p:sp>
      <p:sp>
        <p:nvSpPr>
          <p:cNvPr id="3" name="TextBox 2"/>
          <p:cNvSpPr txBox="1"/>
          <p:nvPr/>
        </p:nvSpPr>
        <p:spPr>
          <a:xfrm>
            <a:off x="1905000" y="838201"/>
            <a:ext cx="8305800" cy="5709255"/>
          </a:xfrm>
          <a:prstGeom prst="rect">
            <a:avLst/>
          </a:prstGeom>
          <a:noFill/>
        </p:spPr>
        <p:txBody>
          <a:bodyPr>
            <a:spAutoFit/>
          </a:bodyPr>
          <a:lstStyle/>
          <a:p>
            <a:pPr marL="21590"/>
            <a:r>
              <a:rPr lang="en-US" sz="2400" b="1" dirty="0">
                <a:solidFill>
                  <a:schemeClr val="accent3"/>
                </a:solidFill>
                <a:latin typeface="Georgia" panose="02040502050405020303" pitchFamily="18" charset="0"/>
                <a:ea typeface="Cambria" panose="02040503050406030204" pitchFamily="18" charset="0"/>
                <a:cs typeface="Calibri"/>
              </a:rPr>
              <a:t>OUR DIGITAL</a:t>
            </a:r>
            <a:r>
              <a:rPr lang="en-US" sz="2400" b="1" spc="-15" dirty="0">
                <a:solidFill>
                  <a:schemeClr val="accent3"/>
                </a:solidFill>
                <a:latin typeface="Georgia" panose="02040502050405020303" pitchFamily="18" charset="0"/>
                <a:ea typeface="Cambria" panose="02040503050406030204" pitchFamily="18" charset="0"/>
                <a:cs typeface="Calibri"/>
              </a:rPr>
              <a:t> </a:t>
            </a:r>
            <a:r>
              <a:rPr lang="en-US" sz="2400" b="1" spc="-5" dirty="0">
                <a:solidFill>
                  <a:schemeClr val="accent3"/>
                </a:solidFill>
                <a:latin typeface="Georgia" panose="02040502050405020303" pitchFamily="18" charset="0"/>
                <a:ea typeface="Cambria" panose="02040503050406030204" pitchFamily="18" charset="0"/>
                <a:cs typeface="Calibri"/>
              </a:rPr>
              <a:t>MARKETING TEAM</a:t>
            </a:r>
          </a:p>
          <a:p>
            <a:pPr marL="21590"/>
            <a:endParaRPr lang="en-US" sz="2400" b="1" spc="-5" dirty="0">
              <a:solidFill>
                <a:srgbClr val="474B78"/>
              </a:solidFill>
              <a:latin typeface="Cambria" panose="02040503050406030204" pitchFamily="18" charset="0"/>
              <a:ea typeface="Cambria" panose="02040503050406030204" pitchFamily="18" charset="0"/>
              <a:cs typeface="Calibri"/>
            </a:endParaRPr>
          </a:p>
          <a:p>
            <a:pPr marL="21590"/>
            <a:r>
              <a:rPr lang="en-US" sz="2400" dirty="0">
                <a:solidFill>
                  <a:srgbClr val="474B78"/>
                </a:solidFill>
                <a:latin typeface="Cambria" panose="02040503050406030204" pitchFamily="18" charset="0"/>
                <a:ea typeface="Cambria" panose="02040503050406030204" pitchFamily="18" charset="0"/>
                <a:cs typeface="Calibri"/>
                <a:sym typeface="Symbol" panose="05050102010706020507" pitchFamily="18" charset="2"/>
              </a:rPr>
              <a:t>      </a:t>
            </a:r>
            <a:r>
              <a:rPr lang="en-US" sz="2400" dirty="0">
                <a:solidFill>
                  <a:srgbClr val="474B78"/>
                </a:solidFill>
                <a:latin typeface="Adobe Garamond Pro" panose="02020502060506020403" pitchFamily="18" charset="0"/>
                <a:ea typeface="Cambria" panose="02040503050406030204" pitchFamily="18" charset="0"/>
                <a:cs typeface="Calibri"/>
              </a:rPr>
              <a:t>Digital marketing strategist</a:t>
            </a:r>
          </a:p>
          <a:p>
            <a:pPr marL="21590"/>
            <a:r>
              <a:rPr lang="en-US" sz="2400" dirty="0">
                <a:solidFill>
                  <a:srgbClr val="474B78"/>
                </a:solidFill>
                <a:latin typeface="Adobe Garamond Pro" panose="02020502060506020403" pitchFamily="18" charset="0"/>
                <a:ea typeface="Cambria" panose="02040503050406030204" pitchFamily="18" charset="0"/>
                <a:cs typeface="Calibri"/>
                <a:sym typeface="Symbol" panose="05050102010706020507" pitchFamily="18" charset="2"/>
              </a:rPr>
              <a:t>      </a:t>
            </a:r>
            <a:r>
              <a:rPr lang="en-US" sz="2400" dirty="0">
                <a:solidFill>
                  <a:srgbClr val="474B78"/>
                </a:solidFill>
                <a:latin typeface="Adobe Garamond Pro" panose="02020502060506020403" pitchFamily="18" charset="0"/>
                <a:ea typeface="Cambria" panose="02040503050406030204" pitchFamily="18" charset="0"/>
                <a:cs typeface="Calibri"/>
              </a:rPr>
              <a:t>Expert website designers</a:t>
            </a:r>
          </a:p>
          <a:p>
            <a:pPr marL="21590"/>
            <a:r>
              <a:rPr lang="en-US" sz="2400" dirty="0">
                <a:solidFill>
                  <a:srgbClr val="474B78"/>
                </a:solidFill>
                <a:latin typeface="Adobe Garamond Pro" panose="02020502060506020403" pitchFamily="18" charset="0"/>
                <a:ea typeface="Cambria" panose="02040503050406030204" pitchFamily="18" charset="0"/>
                <a:cs typeface="Calibri"/>
                <a:sym typeface="Symbol" panose="05050102010706020507" pitchFamily="18" charset="2"/>
              </a:rPr>
              <a:t>      </a:t>
            </a:r>
            <a:r>
              <a:rPr lang="en-US" sz="2400" dirty="0">
                <a:solidFill>
                  <a:srgbClr val="474B78"/>
                </a:solidFill>
                <a:latin typeface="Adobe Garamond Pro" panose="02020502060506020403" pitchFamily="18" charset="0"/>
                <a:ea typeface="Cambria" panose="02040503050406030204" pitchFamily="18" charset="0"/>
                <a:cs typeface="Calibri"/>
              </a:rPr>
              <a:t>Talented Graphic Artists</a:t>
            </a:r>
          </a:p>
          <a:p>
            <a:pPr marL="21590"/>
            <a:r>
              <a:rPr lang="en-US" sz="2400" dirty="0">
                <a:solidFill>
                  <a:srgbClr val="474B78"/>
                </a:solidFill>
                <a:latin typeface="Adobe Garamond Pro" panose="02020502060506020403" pitchFamily="18" charset="0"/>
                <a:ea typeface="Cambria" panose="02040503050406030204" pitchFamily="18" charset="0"/>
                <a:cs typeface="Calibri"/>
                <a:sym typeface="Symbol" panose="05050102010706020507" pitchFamily="18" charset="2"/>
              </a:rPr>
              <a:t>      </a:t>
            </a:r>
            <a:r>
              <a:rPr lang="en-US" sz="2400" dirty="0">
                <a:solidFill>
                  <a:srgbClr val="474B78"/>
                </a:solidFill>
                <a:latin typeface="Adobe Garamond Pro" panose="02020502060506020403" pitchFamily="18" charset="0"/>
                <a:ea typeface="Cambria" panose="02040503050406030204" pitchFamily="18" charset="0"/>
                <a:cs typeface="Calibri"/>
              </a:rPr>
              <a:t>SEO experts</a:t>
            </a:r>
          </a:p>
          <a:p>
            <a:pPr marL="21590"/>
            <a:r>
              <a:rPr lang="en-US" sz="2400" dirty="0">
                <a:solidFill>
                  <a:srgbClr val="474B78"/>
                </a:solidFill>
                <a:latin typeface="Adobe Garamond Pro" panose="02020502060506020403" pitchFamily="18" charset="0"/>
                <a:ea typeface="Cambria" panose="02040503050406030204" pitchFamily="18" charset="0"/>
                <a:cs typeface="Calibri"/>
                <a:sym typeface="Symbol" panose="05050102010706020507" pitchFamily="18" charset="2"/>
              </a:rPr>
              <a:t>      S</a:t>
            </a:r>
            <a:r>
              <a:rPr lang="en-US" sz="2400" dirty="0">
                <a:solidFill>
                  <a:srgbClr val="474B78"/>
                </a:solidFill>
                <a:latin typeface="Adobe Garamond Pro" panose="02020502060506020403" pitchFamily="18" charset="0"/>
                <a:ea typeface="Cambria" panose="02040503050406030204" pitchFamily="18" charset="0"/>
                <a:cs typeface="Calibri"/>
              </a:rPr>
              <a:t>ocial media experts</a:t>
            </a:r>
          </a:p>
          <a:p>
            <a:pPr marL="21590"/>
            <a:r>
              <a:rPr lang="en-US" sz="2400" dirty="0">
                <a:solidFill>
                  <a:srgbClr val="474B78"/>
                </a:solidFill>
                <a:latin typeface="Adobe Garamond Pro" panose="02020502060506020403" pitchFamily="18" charset="0"/>
                <a:ea typeface="Cambria" panose="02040503050406030204" pitchFamily="18" charset="0"/>
                <a:cs typeface="Calibri"/>
                <a:sym typeface="Symbol" panose="05050102010706020507" pitchFamily="18" charset="2"/>
              </a:rPr>
              <a:t>      Skilled content writers</a:t>
            </a:r>
            <a:endParaRPr lang="en-US" sz="2400" dirty="0">
              <a:solidFill>
                <a:srgbClr val="474B78"/>
              </a:solidFill>
              <a:latin typeface="Adobe Garamond Pro" panose="02020502060506020403" pitchFamily="18" charset="0"/>
              <a:ea typeface="Cambria" panose="02040503050406030204" pitchFamily="18" charset="0"/>
              <a:cs typeface="Calibri"/>
            </a:endParaRPr>
          </a:p>
          <a:p>
            <a:pPr marL="21590"/>
            <a:endParaRPr lang="en-US" sz="2400" dirty="0">
              <a:solidFill>
                <a:srgbClr val="474B78"/>
              </a:solidFill>
              <a:latin typeface="Cambria" panose="02040503050406030204" pitchFamily="18" charset="0"/>
              <a:ea typeface="Cambria" panose="02040503050406030204" pitchFamily="18" charset="0"/>
              <a:cs typeface="Calibri"/>
            </a:endParaRPr>
          </a:p>
          <a:p>
            <a:pPr marL="21590" marR="5080">
              <a:spcBef>
                <a:spcPts val="10"/>
              </a:spcBef>
            </a:pPr>
            <a:r>
              <a:rPr lang="en-US" sz="2400" spc="-5" dirty="0">
                <a:solidFill>
                  <a:srgbClr val="474B78"/>
                </a:solidFill>
                <a:latin typeface="Adobe Garamond Pro" panose="02020502060506020403" pitchFamily="18" charset="0"/>
                <a:ea typeface="Cambria" panose="02040503050406030204" pitchFamily="18" charset="0"/>
                <a:cs typeface="Calibri"/>
              </a:rPr>
              <a:t>	Simply stated, we get results. Whether you  are looking for more </a:t>
            </a:r>
            <a:r>
              <a:rPr lang="en-US" sz="2400" dirty="0">
                <a:solidFill>
                  <a:srgbClr val="474B78"/>
                </a:solidFill>
                <a:latin typeface="Adobe Garamond Pro" panose="02020502060506020403" pitchFamily="18" charset="0"/>
                <a:ea typeface="Cambria" panose="02040503050406030204" pitchFamily="18" charset="0"/>
                <a:cs typeface="Calibri"/>
              </a:rPr>
              <a:t>website </a:t>
            </a:r>
            <a:r>
              <a:rPr lang="en-US" sz="2400" spc="-5" dirty="0">
                <a:solidFill>
                  <a:srgbClr val="474B78"/>
                </a:solidFill>
                <a:latin typeface="Adobe Garamond Pro" panose="02020502060506020403" pitchFamily="18" charset="0"/>
                <a:ea typeface="Cambria" panose="02040503050406030204" pitchFamily="18" charset="0"/>
                <a:cs typeface="Calibri"/>
              </a:rPr>
              <a:t>traffic, more  leads, more sales, more social followers,  higher engagement rates, higher email open  rates </a:t>
            </a:r>
            <a:r>
              <a:rPr lang="en-US" sz="2400" dirty="0">
                <a:solidFill>
                  <a:srgbClr val="474B78"/>
                </a:solidFill>
                <a:latin typeface="Adobe Garamond Pro" panose="02020502060506020403" pitchFamily="18" charset="0"/>
                <a:ea typeface="Cambria" panose="02040503050406030204" pitchFamily="18" charset="0"/>
                <a:cs typeface="Calibri"/>
              </a:rPr>
              <a:t>… </a:t>
            </a:r>
            <a:r>
              <a:rPr lang="en-US" sz="2400" spc="-5" dirty="0">
                <a:solidFill>
                  <a:srgbClr val="474B78"/>
                </a:solidFill>
                <a:latin typeface="Adobe Garamond Pro" panose="02020502060506020403" pitchFamily="18" charset="0"/>
                <a:ea typeface="Cambria" panose="02040503050406030204" pitchFamily="18" charset="0"/>
                <a:cs typeface="Calibri"/>
              </a:rPr>
              <a:t>whatever your needs </a:t>
            </a:r>
            <a:r>
              <a:rPr lang="en-US" sz="2400" dirty="0">
                <a:solidFill>
                  <a:srgbClr val="474B78"/>
                </a:solidFill>
                <a:latin typeface="Adobe Garamond Pro" panose="02020502060506020403" pitchFamily="18" charset="0"/>
                <a:ea typeface="Cambria" panose="02040503050406030204" pitchFamily="18" charset="0"/>
                <a:cs typeface="Calibri"/>
              </a:rPr>
              <a:t>– </a:t>
            </a:r>
            <a:r>
              <a:rPr lang="en-US" sz="2400" spc="-5" dirty="0">
                <a:solidFill>
                  <a:srgbClr val="474B78"/>
                </a:solidFill>
                <a:latin typeface="Adobe Garamond Pro" panose="02020502060506020403" pitchFamily="18" charset="0"/>
                <a:ea typeface="Cambria" panose="02040503050406030204" pitchFamily="18" charset="0"/>
                <a:cs typeface="Calibri"/>
              </a:rPr>
              <a:t>we </a:t>
            </a:r>
            <a:r>
              <a:rPr lang="en-US" sz="2400" spc="-10" dirty="0">
                <a:solidFill>
                  <a:srgbClr val="474B78"/>
                </a:solidFill>
                <a:latin typeface="Adobe Garamond Pro" panose="02020502060506020403" pitchFamily="18" charset="0"/>
                <a:ea typeface="Cambria" panose="02040503050406030204" pitchFamily="18" charset="0"/>
                <a:cs typeface="Calibri"/>
              </a:rPr>
              <a:t>get it  done.</a:t>
            </a:r>
            <a:r>
              <a:rPr lang="en-US" sz="2400" spc="10" dirty="0">
                <a:solidFill>
                  <a:srgbClr val="474B78"/>
                </a:solidFill>
                <a:latin typeface="Adobe Garamond Pro" panose="02020502060506020403" pitchFamily="18" charset="0"/>
                <a:ea typeface="Cambria" panose="02040503050406030204" pitchFamily="18" charset="0"/>
                <a:cs typeface="Calibri"/>
              </a:rPr>
              <a:t> </a:t>
            </a:r>
            <a:r>
              <a:rPr lang="en-US" sz="2400" spc="-5" dirty="0">
                <a:solidFill>
                  <a:srgbClr val="474B78"/>
                </a:solidFill>
                <a:latin typeface="Adobe Garamond Pro" panose="02020502060506020403" pitchFamily="18" charset="0"/>
                <a:ea typeface="Cambria" panose="02040503050406030204" pitchFamily="18" charset="0"/>
                <a:cs typeface="Calibri"/>
              </a:rPr>
              <a:t>Guaranteed.</a:t>
            </a:r>
            <a:endParaRPr lang="en-US" sz="2400" dirty="0">
              <a:solidFill>
                <a:srgbClr val="474B78"/>
              </a:solidFill>
              <a:latin typeface="Adobe Garamond Pro" panose="02020502060506020403" pitchFamily="18" charset="0"/>
              <a:ea typeface="Cambria" panose="02040503050406030204" pitchFamily="18" charset="0"/>
              <a:cs typeface="Calibri"/>
            </a:endParaRPr>
          </a:p>
          <a:p>
            <a:pPr marL="12700" marR="5080">
              <a:spcBef>
                <a:spcPts val="10"/>
              </a:spcBef>
            </a:pPr>
            <a:endParaRPr lang="en-US" sz="2400" dirty="0">
              <a:latin typeface="Cambria" panose="02040503050406030204" pitchFamily="18" charset="0"/>
              <a:ea typeface="Cambria" panose="02040503050406030204" pitchFamily="18" charset="0"/>
              <a:cs typeface="Calibri"/>
            </a:endParaRPr>
          </a:p>
          <a:p>
            <a:pPr marL="274320" indent="-274320" algn="just" fontAlgn="auto">
              <a:spcBef>
                <a:spcPts val="580"/>
              </a:spcBef>
              <a:spcAft>
                <a:spcPts val="0"/>
              </a:spcAft>
              <a:defRPr/>
            </a:pPr>
            <a:r>
              <a:rPr lang="en-US" sz="2400" dirty="0">
                <a:solidFill>
                  <a:schemeClr val="tx1">
                    <a:lumMod val="85000"/>
                    <a:lumOff val="15000"/>
                  </a:schemeClr>
                </a:solidFill>
                <a:latin typeface="Cambria" panose="02040503050406030204" pitchFamily="18" charset="0"/>
                <a:ea typeface="Cambria" panose="02040503050406030204" pitchFamily="18" charset="0"/>
              </a:rPr>
              <a:t>	</a:t>
            </a:r>
            <a:endParaRPr lang="en-IN" sz="2400" dirty="0">
              <a:latin typeface="Cambria" panose="02040503050406030204" pitchFamily="18" charset="0"/>
              <a:ea typeface="Cambria" panose="02040503050406030204" pitchFamily="18" charset="0"/>
              <a:cs typeface="Arial" pitchFamily="34" charset="0"/>
            </a:endParaRPr>
          </a:p>
        </p:txBody>
      </p:sp>
    </p:spTree>
    <p:extLst>
      <p:ext uri="{BB962C8B-B14F-4D97-AF65-F5344CB8AC3E}">
        <p14:creationId xmlns:p14="http://schemas.microsoft.com/office/powerpoint/2010/main" val="1247388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C9FCC10-FDBA-4F66-926F-3F90F940CA7E}"/>
              </a:ext>
            </a:extLst>
          </p:cNvPr>
          <p:cNvSpPr>
            <a:spLocks noGrp="1"/>
          </p:cNvSpPr>
          <p:nvPr>
            <p:ph type="ftr" sz="quarter" idx="11"/>
          </p:nvPr>
        </p:nvSpPr>
        <p:spPr/>
        <p:txBody>
          <a:bodyPr/>
          <a:lstStyle/>
          <a:p>
            <a:pPr>
              <a:defRPr/>
            </a:pPr>
            <a:r>
              <a:rPr lang="en-US" dirty="0"/>
              <a:t>We Ensure What We Assure</a:t>
            </a:r>
          </a:p>
        </p:txBody>
      </p:sp>
      <p:pic>
        <p:nvPicPr>
          <p:cNvPr id="8" name="Picture 7">
            <a:extLst>
              <a:ext uri="{FF2B5EF4-FFF2-40B4-BE49-F238E27FC236}">
                <a16:creationId xmlns:a16="http://schemas.microsoft.com/office/drawing/2014/main" id="{B3A01921-C974-45D8-B080-607B9A6E92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1366064"/>
            <a:ext cx="2743200" cy="843736"/>
          </a:xfrm>
          <a:prstGeom prst="rect">
            <a:avLst/>
          </a:prstGeom>
        </p:spPr>
      </p:pic>
      <p:pic>
        <p:nvPicPr>
          <p:cNvPr id="10" name="Picture 9">
            <a:extLst>
              <a:ext uri="{FF2B5EF4-FFF2-40B4-BE49-F238E27FC236}">
                <a16:creationId xmlns:a16="http://schemas.microsoft.com/office/drawing/2014/main" id="{51146FF3-8BD7-47AA-A580-0E05DD9937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533400"/>
            <a:ext cx="2438400" cy="2438400"/>
          </a:xfrm>
          <a:prstGeom prst="rect">
            <a:avLst/>
          </a:prstGeom>
        </p:spPr>
      </p:pic>
      <p:pic>
        <p:nvPicPr>
          <p:cNvPr id="12" name="Picture 11">
            <a:extLst>
              <a:ext uri="{FF2B5EF4-FFF2-40B4-BE49-F238E27FC236}">
                <a16:creationId xmlns:a16="http://schemas.microsoft.com/office/drawing/2014/main" id="{3845F8BA-379A-4F0F-A113-46157588A3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8744" y="1002142"/>
            <a:ext cx="2667000" cy="1512458"/>
          </a:xfrm>
          <a:prstGeom prst="rect">
            <a:avLst/>
          </a:prstGeom>
        </p:spPr>
      </p:pic>
      <p:pic>
        <p:nvPicPr>
          <p:cNvPr id="14" name="Picture 13">
            <a:extLst>
              <a:ext uri="{FF2B5EF4-FFF2-40B4-BE49-F238E27FC236}">
                <a16:creationId xmlns:a16="http://schemas.microsoft.com/office/drawing/2014/main" id="{D81108A0-9B6F-49DB-9349-44D6939017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57400" y="3271064"/>
            <a:ext cx="2743200" cy="843736"/>
          </a:xfrm>
          <a:prstGeom prst="rect">
            <a:avLst/>
          </a:prstGeom>
        </p:spPr>
      </p:pic>
      <p:pic>
        <p:nvPicPr>
          <p:cNvPr id="18" name="Picture 17">
            <a:extLst>
              <a:ext uri="{FF2B5EF4-FFF2-40B4-BE49-F238E27FC236}">
                <a16:creationId xmlns:a16="http://schemas.microsoft.com/office/drawing/2014/main" id="{C5C1F763-2519-44FE-BA62-2E34409540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53000" y="3273886"/>
            <a:ext cx="2743200" cy="840914"/>
          </a:xfrm>
          <a:prstGeom prst="rect">
            <a:avLst/>
          </a:prstGeom>
        </p:spPr>
      </p:pic>
      <p:pic>
        <p:nvPicPr>
          <p:cNvPr id="20" name="Picture 19">
            <a:extLst>
              <a:ext uri="{FF2B5EF4-FFF2-40B4-BE49-F238E27FC236}">
                <a16:creationId xmlns:a16="http://schemas.microsoft.com/office/drawing/2014/main" id="{E099F2F2-3D86-4EC1-97EA-A078A1B1856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48600" y="3271064"/>
            <a:ext cx="2667000" cy="843737"/>
          </a:xfrm>
          <a:prstGeom prst="rect">
            <a:avLst/>
          </a:prstGeom>
        </p:spPr>
      </p:pic>
      <p:pic>
        <p:nvPicPr>
          <p:cNvPr id="22" name="Picture 21">
            <a:extLst>
              <a:ext uri="{FF2B5EF4-FFF2-40B4-BE49-F238E27FC236}">
                <a16:creationId xmlns:a16="http://schemas.microsoft.com/office/drawing/2014/main" id="{6EB02F9A-4D35-4FF8-B113-01031BFE10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79361" y="4658233"/>
            <a:ext cx="2699278" cy="1259600"/>
          </a:xfrm>
          <a:prstGeom prst="rect">
            <a:avLst/>
          </a:prstGeom>
        </p:spPr>
      </p:pic>
      <p:pic>
        <p:nvPicPr>
          <p:cNvPr id="24" name="Picture 23">
            <a:extLst>
              <a:ext uri="{FF2B5EF4-FFF2-40B4-BE49-F238E27FC236}">
                <a16:creationId xmlns:a16="http://schemas.microsoft.com/office/drawing/2014/main" id="{9AB09EAE-317A-4AA8-95F0-CCD2722914E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953000" y="4746480"/>
            <a:ext cx="2733866" cy="1259600"/>
          </a:xfrm>
          <a:prstGeom prst="rect">
            <a:avLst/>
          </a:prstGeom>
        </p:spPr>
      </p:pic>
      <p:sp>
        <p:nvSpPr>
          <p:cNvPr id="3" name="TextBox 2">
            <a:extLst>
              <a:ext uri="{FF2B5EF4-FFF2-40B4-BE49-F238E27FC236}">
                <a16:creationId xmlns:a16="http://schemas.microsoft.com/office/drawing/2014/main" id="{A5F0E649-1D9C-40B3-B2A5-6347DE582FD8}"/>
              </a:ext>
            </a:extLst>
          </p:cNvPr>
          <p:cNvSpPr txBox="1"/>
          <p:nvPr/>
        </p:nvSpPr>
        <p:spPr>
          <a:xfrm>
            <a:off x="5029200" y="228600"/>
            <a:ext cx="2438400" cy="523220"/>
          </a:xfrm>
          <a:prstGeom prst="rect">
            <a:avLst/>
          </a:prstGeom>
          <a:noFill/>
        </p:spPr>
        <p:txBody>
          <a:bodyPr wrap="square" rtlCol="0">
            <a:spAutoFit/>
          </a:bodyPr>
          <a:lstStyle/>
          <a:p>
            <a:r>
              <a:rPr lang="en-US" sz="2800" b="1" dirty="0">
                <a:solidFill>
                  <a:srgbClr val="E7612B"/>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Our </a:t>
            </a:r>
            <a:r>
              <a:rPr lang="en-US" sz="2800" b="1" dirty="0">
                <a:solidFill>
                  <a:srgbClr val="E7612B"/>
                </a:solidFill>
                <a:latin typeface="Cambria" panose="02040503050406030204" pitchFamily="18" charset="0"/>
                <a:ea typeface="Cambria" panose="02040503050406030204" pitchFamily="18" charset="0"/>
              </a:rPr>
              <a:t>Clients</a:t>
            </a:r>
            <a:endParaRPr lang="en-IN" sz="2800" b="1" dirty="0">
              <a:solidFill>
                <a:srgbClr val="E7612B"/>
              </a:solidFill>
            </a:endParaRPr>
          </a:p>
        </p:txBody>
      </p:sp>
      <p:pic>
        <p:nvPicPr>
          <p:cNvPr id="5" name="Picture 4">
            <a:extLst>
              <a:ext uri="{FF2B5EF4-FFF2-40B4-BE49-F238E27FC236}">
                <a16:creationId xmlns:a16="http://schemas.microsoft.com/office/drawing/2014/main" id="{D8BB5249-24A4-4168-C95D-45FD180B369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14657" y="4658233"/>
            <a:ext cx="2978418" cy="1324094"/>
          </a:xfrm>
          <a:prstGeom prst="rect">
            <a:avLst/>
          </a:prstGeom>
        </p:spPr>
      </p:pic>
    </p:spTree>
    <p:extLst>
      <p:ext uri="{BB962C8B-B14F-4D97-AF65-F5344CB8AC3E}">
        <p14:creationId xmlns:p14="http://schemas.microsoft.com/office/powerpoint/2010/main" val="2319872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4" descr="E:\credit card stats\VLITSS\images\tvs-tread-logo.jpg">
            <a:extLst>
              <a:ext uri="{FF2B5EF4-FFF2-40B4-BE49-F238E27FC236}">
                <a16:creationId xmlns:a16="http://schemas.microsoft.com/office/drawing/2014/main" id="{EEC654EA-FD39-43C5-B917-1D9AD9D7EC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7662" y="3536297"/>
            <a:ext cx="2895600" cy="799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5" descr="E:\credit card stats\VLITSS\images\viamore.jpg">
            <a:extLst>
              <a:ext uri="{FF2B5EF4-FFF2-40B4-BE49-F238E27FC236}">
                <a16:creationId xmlns:a16="http://schemas.microsoft.com/office/drawing/2014/main" id="{D5DAF87D-6B74-4688-BAF1-317B364428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711323"/>
            <a:ext cx="3295736" cy="6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6" descr="E:\credit card stats\VLITSS\images\page-img-10.jpg">
            <a:extLst>
              <a:ext uri="{FF2B5EF4-FFF2-40B4-BE49-F238E27FC236}">
                <a16:creationId xmlns:a16="http://schemas.microsoft.com/office/drawing/2014/main" id="{518E0B8A-AB46-409E-8CBF-287A2A3681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2703" y="4851044"/>
            <a:ext cx="1926084" cy="1374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7" descr="E:\credit card stats\VLITSS\images\a1.jpg">
            <a:extLst>
              <a:ext uri="{FF2B5EF4-FFF2-40B4-BE49-F238E27FC236}">
                <a16:creationId xmlns:a16="http://schemas.microsoft.com/office/drawing/2014/main" id="{E6D57081-2D9A-4AB9-9A64-E230B20A88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5528" y="1137794"/>
            <a:ext cx="2352072" cy="1947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8" descr="E:\credit card stats\VLITSS\images\TEE%20LOGO.png">
            <a:extLst>
              <a:ext uri="{FF2B5EF4-FFF2-40B4-BE49-F238E27FC236}">
                <a16:creationId xmlns:a16="http://schemas.microsoft.com/office/drawing/2014/main" id="{56E4EE66-D1FE-4237-A97F-A659E8BD22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7920" y="3429000"/>
            <a:ext cx="1600200" cy="141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7" name="Picture 9" descr="E:\credit card stats\VLITSS\images\MIFY-NithyaDhyaan960x250Rev.jpg">
            <a:extLst>
              <a:ext uri="{FF2B5EF4-FFF2-40B4-BE49-F238E27FC236}">
                <a16:creationId xmlns:a16="http://schemas.microsoft.com/office/drawing/2014/main" id="{90AA93EF-B093-4D57-B0C6-4851FB6517F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78839" y="5420562"/>
            <a:ext cx="3072446" cy="8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053F433B-B2D3-4470-AFE4-E7ECCD222165}"/>
              </a:ext>
            </a:extLst>
          </p:cNvPr>
          <p:cNvSpPr txBox="1"/>
          <p:nvPr/>
        </p:nvSpPr>
        <p:spPr>
          <a:xfrm>
            <a:off x="3014662" y="82135"/>
            <a:ext cx="6400800" cy="838200"/>
          </a:xfrm>
          <a:prstGeom prst="rect">
            <a:avLst/>
          </a:prstGeom>
        </p:spPr>
        <p:txBody>
          <a:bodyPr vert="horz" rtlCol="0" anchor="ctr">
            <a:normAutofit fontScale="70000" lnSpcReduction="20000"/>
            <a:scene3d>
              <a:camera prst="orthographicFront"/>
              <a:lightRig rig="soft" dir="t"/>
            </a:scene3d>
            <a:sp3d prstMaterial="softEdge">
              <a:bevelT w="25400" h="25400"/>
            </a:sp3d>
          </a:bodyPr>
          <a:lstStyle>
            <a:lvl1pPr algn="ctr" eaLnBrk="1" latinLnBrk="0" hangingPunct="1">
              <a:buNone/>
              <a:defRPr kumimoji="0" sz="4100" b="1">
                <a:solidFill>
                  <a:schemeClr val="accent3"/>
                </a:solidFill>
                <a:effectLst>
                  <a:outerShdw blurRad="31750" dist="25400" dir="5400000" algn="tl" rotWithShape="0">
                    <a:srgbClr val="000000">
                      <a:alpha val="25000"/>
                    </a:srgbClr>
                  </a:outerShdw>
                </a:effectLst>
                <a:latin typeface="+mj-lt"/>
                <a:ea typeface="+mj-ea"/>
                <a:cs typeface="+mj-cs"/>
              </a:defRPr>
            </a:lvl1pPr>
          </a:lstStyle>
          <a:p>
            <a:endParaRPr lang="en-US" dirty="0"/>
          </a:p>
          <a:p>
            <a:r>
              <a:rPr lang="en-US" sz="4000" dirty="0">
                <a:latin typeface="Cambria" panose="02040503050406030204" pitchFamily="18" charset="0"/>
                <a:ea typeface="Cambria" panose="02040503050406030204" pitchFamily="18" charset="0"/>
              </a:rPr>
              <a:t>Our Clients</a:t>
            </a:r>
          </a:p>
          <a:p>
            <a:endParaRPr lang="en-IN" dirty="0"/>
          </a:p>
        </p:txBody>
      </p:sp>
      <p:sp>
        <p:nvSpPr>
          <p:cNvPr id="11" name="Footer Placeholder 1">
            <a:extLst>
              <a:ext uri="{FF2B5EF4-FFF2-40B4-BE49-F238E27FC236}">
                <a16:creationId xmlns:a16="http://schemas.microsoft.com/office/drawing/2014/main" id="{63E872A2-79B1-4182-80E5-A4B004BE0C46}"/>
              </a:ext>
            </a:extLst>
          </p:cNvPr>
          <p:cNvSpPr>
            <a:spLocks noGrp="1"/>
          </p:cNvSpPr>
          <p:nvPr>
            <p:ph type="ftr" sz="quarter" idx="11"/>
          </p:nvPr>
        </p:nvSpPr>
        <p:spPr>
          <a:xfrm>
            <a:off x="5840097" y="6407945"/>
            <a:ext cx="3134241" cy="365125"/>
          </a:xfrm>
        </p:spPr>
        <p:txBody>
          <a:bodyPr/>
          <a:lstStyle/>
          <a:p>
            <a:pPr>
              <a:defRPr/>
            </a:pPr>
            <a:r>
              <a:rPr lang="en-US" dirty="0"/>
              <a:t>We Ensure What We Assure</a:t>
            </a:r>
          </a:p>
        </p:txBody>
      </p:sp>
      <p:pic>
        <p:nvPicPr>
          <p:cNvPr id="3" name="Picture 2">
            <a:extLst>
              <a:ext uri="{FF2B5EF4-FFF2-40B4-BE49-F238E27FC236}">
                <a16:creationId xmlns:a16="http://schemas.microsoft.com/office/drawing/2014/main" id="{856B193E-F003-E48E-688A-2722027C076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09117" y="1352915"/>
            <a:ext cx="3211090" cy="1356142"/>
          </a:xfrm>
          <a:prstGeom prst="rect">
            <a:avLst/>
          </a:prstGeom>
        </p:spPr>
      </p:pic>
      <p:pic>
        <p:nvPicPr>
          <p:cNvPr id="4" name="Picture 3" descr="E:\credit card stats\VLITSS\images\LRIL.gif">
            <a:extLst>
              <a:ext uri="{FF2B5EF4-FFF2-40B4-BE49-F238E27FC236}">
                <a16:creationId xmlns:a16="http://schemas.microsoft.com/office/drawing/2014/main" id="{59CB1907-B333-13EA-05D1-69EB812FD12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02345" y="4981492"/>
            <a:ext cx="1226234" cy="133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4FBDE7FE-23C8-4473-0816-7BB7E62E37E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06968" y="1155379"/>
            <a:ext cx="2323872" cy="118730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4572001" y="1752601"/>
            <a:ext cx="2350681" cy="365125"/>
          </a:xfrm>
        </p:spPr>
        <p:txBody>
          <a:bodyPr/>
          <a:lstStyle/>
          <a:p>
            <a:pPr>
              <a:defRPr/>
            </a:pPr>
            <a:r>
              <a:rPr lang="en-US" dirty="0"/>
              <a:t>We Ensure What We Assure</a:t>
            </a:r>
          </a:p>
        </p:txBody>
      </p:sp>
      <p:sp>
        <p:nvSpPr>
          <p:cNvPr id="3" name="TextBox 2"/>
          <p:cNvSpPr txBox="1"/>
          <p:nvPr/>
        </p:nvSpPr>
        <p:spPr>
          <a:xfrm>
            <a:off x="2057400" y="1295400"/>
            <a:ext cx="9211176" cy="5740033"/>
          </a:xfrm>
          <a:prstGeom prst="rect">
            <a:avLst/>
          </a:prstGeom>
          <a:noFill/>
        </p:spPr>
        <p:txBody>
          <a:bodyPr wrap="none">
            <a:spAutoFit/>
          </a:bodyPr>
          <a:lstStyle/>
          <a:p>
            <a:r>
              <a:rPr lang="en-US" sz="3600" b="1" dirty="0" err="1">
                <a:solidFill>
                  <a:srgbClr val="0000FF"/>
                </a:solidFill>
                <a:effectLst>
                  <a:outerShdw blurRad="38100" dist="38100" dir="2700000" algn="tl">
                    <a:srgbClr val="000000">
                      <a:alpha val="43137"/>
                    </a:srgbClr>
                  </a:outerShdw>
                </a:effectLst>
                <a:latin typeface="Rockwell" panose="02060603020205020403" pitchFamily="18" charset="0"/>
                <a:ea typeface="Cambria" panose="02040503050406030204" pitchFamily="18" charset="0"/>
              </a:rPr>
              <a:t>Soft</a:t>
            </a:r>
            <a:r>
              <a:rPr lang="en-US" sz="3600" b="1" dirty="0" err="1">
                <a:solidFill>
                  <a:srgbClr val="E7612B"/>
                </a:solidFill>
                <a:effectLst>
                  <a:outerShdw blurRad="38100" dist="38100" dir="2700000" algn="tl">
                    <a:srgbClr val="000000">
                      <a:alpha val="43137"/>
                    </a:srgbClr>
                  </a:outerShdw>
                </a:effectLst>
                <a:latin typeface="Rockwell" panose="02060603020205020403" pitchFamily="18" charset="0"/>
                <a:ea typeface="Cambria" panose="02040503050406030204" pitchFamily="18" charset="0"/>
              </a:rPr>
              <a:t>Clinch</a:t>
            </a:r>
            <a:r>
              <a:rPr lang="en-US" sz="3600" b="1" dirty="0">
                <a:effectLst>
                  <a:outerShdw blurRad="38100" dist="38100" dir="2700000" algn="tl">
                    <a:srgbClr val="000000">
                      <a:alpha val="43137"/>
                    </a:srgbClr>
                  </a:outerShdw>
                </a:effectLst>
                <a:latin typeface="Rockwell" panose="02060603020205020403" pitchFamily="18" charset="0"/>
                <a:ea typeface="Cambria" panose="02040503050406030204" pitchFamily="18" charset="0"/>
              </a:rPr>
              <a:t> </a:t>
            </a:r>
            <a:r>
              <a:rPr lang="en-US" sz="3600" b="1" dirty="0">
                <a:solidFill>
                  <a:srgbClr val="0000FF"/>
                </a:solidFill>
                <a:effectLst>
                  <a:outerShdw blurRad="38100" dist="38100" dir="2700000" algn="tl">
                    <a:srgbClr val="000000">
                      <a:alpha val="43137"/>
                    </a:srgbClr>
                  </a:outerShdw>
                </a:effectLst>
                <a:latin typeface="Rockwell" panose="02060603020205020403" pitchFamily="18" charset="0"/>
                <a:ea typeface="Cambria" panose="02040503050406030204" pitchFamily="18" charset="0"/>
              </a:rPr>
              <a:t>Consulting Services Pvt. Ltd.</a:t>
            </a:r>
            <a:endParaRPr lang="en-IN" sz="3600" b="1" dirty="0">
              <a:solidFill>
                <a:srgbClr val="0000FF"/>
              </a:solidFill>
              <a:effectLst>
                <a:outerShdw blurRad="38100" dist="38100" dir="2700000" algn="tl">
                  <a:srgbClr val="000000">
                    <a:alpha val="43137"/>
                  </a:srgbClr>
                </a:outerShdw>
              </a:effectLst>
              <a:latin typeface="Rockwell" panose="02060603020205020403" pitchFamily="18" charset="0"/>
              <a:ea typeface="Cambria" panose="02040503050406030204" pitchFamily="18" charset="0"/>
            </a:endParaRPr>
          </a:p>
          <a:p>
            <a:pPr>
              <a:defRPr/>
            </a:pPr>
            <a:endParaRPr lang="en-US" sz="2400" dirty="0">
              <a:solidFill>
                <a:schemeClr val="tx1">
                  <a:lumMod val="85000"/>
                  <a:lumOff val="15000"/>
                </a:schemeClr>
              </a:solidFill>
              <a:latin typeface="Rockwell" panose="02060603020205020403" pitchFamily="18" charset="0"/>
            </a:endParaRPr>
          </a:p>
          <a:p>
            <a:pPr>
              <a:defRPr/>
            </a:pPr>
            <a:r>
              <a:rPr lang="en-US" sz="2300" b="1" dirty="0">
                <a:solidFill>
                  <a:srgbClr val="0000FF"/>
                </a:solidFill>
                <a:latin typeface="Georgia" panose="02040502050405020303" pitchFamily="18" charset="0"/>
              </a:rPr>
              <a:t>Registered Office</a:t>
            </a:r>
            <a:r>
              <a:rPr lang="en-US" b="1" dirty="0">
                <a:solidFill>
                  <a:schemeClr val="accent5"/>
                </a:solidFill>
                <a:latin typeface="Georgia" panose="02040502050405020303" pitchFamily="18" charset="0"/>
              </a:rPr>
              <a:t>:</a:t>
            </a:r>
            <a:r>
              <a:rPr lang="en-US" dirty="0">
                <a:solidFill>
                  <a:schemeClr val="accent5"/>
                </a:solidFill>
                <a:latin typeface="Georgia" panose="02040502050405020303" pitchFamily="18" charset="0"/>
              </a:rPr>
              <a:t> </a:t>
            </a:r>
            <a:r>
              <a:rPr lang="en-US" dirty="0">
                <a:solidFill>
                  <a:schemeClr val="accent5"/>
                </a:solidFill>
              </a:rPr>
              <a:t>	</a:t>
            </a:r>
            <a:r>
              <a:rPr lang="en-US" sz="2000" dirty="0">
                <a:solidFill>
                  <a:schemeClr val="accent3">
                    <a:lumMod val="75000"/>
                  </a:schemeClr>
                </a:solidFill>
                <a:latin typeface="Adobe Garamond Pro" panose="02020502060506020403" pitchFamily="18" charset="0"/>
              </a:rPr>
              <a:t>No. 65, First Pillaiyar </a:t>
            </a:r>
            <a:r>
              <a:rPr lang="en-US" sz="2000" dirty="0" err="1">
                <a:solidFill>
                  <a:schemeClr val="accent3">
                    <a:lumMod val="75000"/>
                  </a:schemeClr>
                </a:solidFill>
                <a:latin typeface="Adobe Garamond Pro" panose="02020502060506020403" pitchFamily="18" charset="0"/>
              </a:rPr>
              <a:t>Koil</a:t>
            </a:r>
            <a:r>
              <a:rPr lang="en-US" sz="2000" dirty="0">
                <a:solidFill>
                  <a:schemeClr val="accent3">
                    <a:lumMod val="75000"/>
                  </a:schemeClr>
                </a:solidFill>
                <a:latin typeface="Adobe Garamond Pro" panose="02020502060506020403" pitchFamily="18" charset="0"/>
              </a:rPr>
              <a:t> Street, </a:t>
            </a:r>
            <a:r>
              <a:rPr lang="en-US" sz="2000" dirty="0" err="1">
                <a:solidFill>
                  <a:schemeClr val="accent3">
                    <a:lumMod val="75000"/>
                  </a:schemeClr>
                </a:solidFill>
                <a:latin typeface="Adobe Garamond Pro" panose="02020502060506020403" pitchFamily="18" charset="0"/>
              </a:rPr>
              <a:t>Lakshmipuram</a:t>
            </a:r>
            <a:r>
              <a:rPr lang="en-US" sz="2000" dirty="0">
                <a:solidFill>
                  <a:schemeClr val="accent3">
                    <a:lumMod val="75000"/>
                  </a:schemeClr>
                </a:solidFill>
                <a:latin typeface="Adobe Garamond Pro" panose="02020502060506020403" pitchFamily="18" charset="0"/>
              </a:rPr>
              <a:t>, </a:t>
            </a:r>
          </a:p>
          <a:p>
            <a:pPr>
              <a:defRPr/>
            </a:pPr>
            <a:r>
              <a:rPr lang="en-US" sz="2000" dirty="0">
                <a:solidFill>
                  <a:schemeClr val="accent3">
                    <a:lumMod val="75000"/>
                  </a:schemeClr>
                </a:solidFill>
                <a:latin typeface="Adobe Garamond Pro" panose="02020502060506020403" pitchFamily="18" charset="0"/>
              </a:rPr>
              <a:t>		             	</a:t>
            </a:r>
            <a:r>
              <a:rPr lang="en-US" sz="2000" dirty="0" err="1">
                <a:solidFill>
                  <a:schemeClr val="accent3">
                    <a:lumMod val="75000"/>
                  </a:schemeClr>
                </a:solidFill>
                <a:latin typeface="Adobe Garamond Pro" panose="02020502060506020403" pitchFamily="18" charset="0"/>
              </a:rPr>
              <a:t>Chrompet</a:t>
            </a:r>
            <a:r>
              <a:rPr lang="en-US" sz="2000" dirty="0">
                <a:solidFill>
                  <a:schemeClr val="accent3">
                    <a:lumMod val="75000"/>
                  </a:schemeClr>
                </a:solidFill>
                <a:latin typeface="Adobe Garamond Pro" panose="02020502060506020403" pitchFamily="18" charset="0"/>
              </a:rPr>
              <a:t>, Chennai - 600044</a:t>
            </a:r>
          </a:p>
          <a:p>
            <a:pPr>
              <a:defRPr/>
            </a:pPr>
            <a:endParaRPr lang="en-US" dirty="0">
              <a:solidFill>
                <a:schemeClr val="accent5"/>
              </a:solidFill>
            </a:endParaRPr>
          </a:p>
          <a:p>
            <a:pPr>
              <a:defRPr/>
            </a:pPr>
            <a:r>
              <a:rPr lang="en-US" sz="2300" b="1" dirty="0">
                <a:solidFill>
                  <a:srgbClr val="0000FF"/>
                </a:solidFill>
                <a:latin typeface="Georgia" panose="02040502050405020303" pitchFamily="18" charset="0"/>
              </a:rPr>
              <a:t>Corporate Office </a:t>
            </a:r>
            <a:r>
              <a:rPr lang="en-US" b="1" dirty="0">
                <a:solidFill>
                  <a:schemeClr val="accent5"/>
                </a:solidFill>
                <a:latin typeface="Georgia" panose="02040502050405020303" pitchFamily="18" charset="0"/>
              </a:rPr>
              <a:t>:</a:t>
            </a:r>
            <a:r>
              <a:rPr lang="en-US" dirty="0">
                <a:solidFill>
                  <a:schemeClr val="accent5"/>
                </a:solidFill>
                <a:latin typeface="Georgia" panose="02040502050405020303" pitchFamily="18" charset="0"/>
              </a:rPr>
              <a:t> </a:t>
            </a:r>
            <a:r>
              <a:rPr lang="en-US" dirty="0">
                <a:solidFill>
                  <a:schemeClr val="accent5"/>
                </a:solidFill>
              </a:rPr>
              <a:t>	</a:t>
            </a:r>
            <a:r>
              <a:rPr lang="en-US" sz="2000" dirty="0">
                <a:solidFill>
                  <a:schemeClr val="accent3">
                    <a:lumMod val="75000"/>
                  </a:schemeClr>
                </a:solidFill>
                <a:latin typeface="Adobe Garamond Pro" panose="02020502060506020403" pitchFamily="18" charset="0"/>
                <a:ea typeface="Cambria" panose="02040503050406030204" pitchFamily="18" charset="0"/>
              </a:rPr>
              <a:t>New No 30/ Old No  78, 53</a:t>
            </a:r>
            <a:r>
              <a:rPr lang="en-US" sz="2000" baseline="30000" dirty="0">
                <a:solidFill>
                  <a:schemeClr val="accent3">
                    <a:lumMod val="75000"/>
                  </a:schemeClr>
                </a:solidFill>
                <a:latin typeface="Adobe Garamond Pro" panose="02020502060506020403" pitchFamily="18" charset="0"/>
                <a:ea typeface="Cambria" panose="02040503050406030204" pitchFamily="18" charset="0"/>
              </a:rPr>
              <a:t>rd</a:t>
            </a:r>
            <a:r>
              <a:rPr lang="en-US" sz="2000" dirty="0">
                <a:solidFill>
                  <a:schemeClr val="accent3">
                    <a:lumMod val="75000"/>
                  </a:schemeClr>
                </a:solidFill>
                <a:latin typeface="Adobe Garamond Pro" panose="02020502060506020403" pitchFamily="18" charset="0"/>
                <a:ea typeface="Cambria" panose="02040503050406030204" pitchFamily="18" charset="0"/>
              </a:rPr>
              <a:t> street, Ashok Nagar, </a:t>
            </a:r>
          </a:p>
          <a:p>
            <a:pPr>
              <a:defRPr/>
            </a:pPr>
            <a:r>
              <a:rPr lang="en-US" sz="2000" dirty="0">
                <a:solidFill>
                  <a:schemeClr val="accent3">
                    <a:lumMod val="75000"/>
                  </a:schemeClr>
                </a:solidFill>
                <a:latin typeface="Adobe Garamond Pro" panose="02020502060506020403" pitchFamily="18" charset="0"/>
                <a:ea typeface="Cambria" panose="02040503050406030204" pitchFamily="18" charset="0"/>
              </a:rPr>
              <a:t>			Chennai – 600 083 </a:t>
            </a:r>
          </a:p>
          <a:p>
            <a:pPr>
              <a:defRPr/>
            </a:pPr>
            <a:endParaRPr lang="en-US" dirty="0">
              <a:solidFill>
                <a:schemeClr val="accent5"/>
              </a:solidFill>
            </a:endParaRPr>
          </a:p>
          <a:p>
            <a:pPr>
              <a:defRPr/>
            </a:pPr>
            <a:r>
              <a:rPr lang="en-US" sz="2300" b="1" dirty="0">
                <a:solidFill>
                  <a:srgbClr val="0000FF"/>
                </a:solidFill>
                <a:latin typeface="Georgia" panose="02040502050405020303" pitchFamily="18" charset="0"/>
              </a:rPr>
              <a:t>Business Enquiry</a:t>
            </a:r>
            <a:r>
              <a:rPr lang="en-US" b="1" dirty="0">
                <a:solidFill>
                  <a:schemeClr val="accent5"/>
                </a:solidFill>
                <a:latin typeface="Georgia" panose="02040502050405020303" pitchFamily="18" charset="0"/>
                <a:cs typeface="Arial" pitchFamily="34" charset="0"/>
              </a:rPr>
              <a:t>:</a:t>
            </a:r>
            <a:r>
              <a:rPr lang="en-US" dirty="0">
                <a:solidFill>
                  <a:schemeClr val="accent5"/>
                </a:solidFill>
                <a:latin typeface="Georgia" panose="02040502050405020303" pitchFamily="18" charset="0"/>
              </a:rPr>
              <a:t> </a:t>
            </a:r>
            <a:r>
              <a:rPr lang="en-US" sz="2000" dirty="0">
                <a:solidFill>
                  <a:schemeClr val="accent3">
                    <a:lumMod val="75000"/>
                  </a:schemeClr>
                </a:solidFill>
                <a:latin typeface="Adobe Garamond Pro" panose="02020502060506020403" pitchFamily="18" charset="0"/>
              </a:rPr>
              <a:t>91+9884313127 / 91+9841299878</a:t>
            </a:r>
          </a:p>
          <a:p>
            <a:pPr>
              <a:defRPr/>
            </a:pPr>
            <a:r>
              <a:rPr lang="en-US" sz="2000" dirty="0">
                <a:solidFill>
                  <a:schemeClr val="accent3">
                    <a:lumMod val="75000"/>
                  </a:schemeClr>
                </a:solidFill>
                <a:latin typeface="Adobe Garamond Pro" panose="02020502060506020403" pitchFamily="18" charset="0"/>
              </a:rPr>
              <a:t>		              	 e-mail: </a:t>
            </a:r>
            <a:r>
              <a:rPr lang="en-US" dirty="0">
                <a:solidFill>
                  <a:schemeClr val="accent3">
                    <a:lumMod val="75000"/>
                  </a:schemeClr>
                </a:solidFill>
                <a:latin typeface="Adobe Garamond Pro" panose="02020502060506020403" pitchFamily="18" charset="0"/>
              </a:rPr>
              <a:t>anand@softclinch.com/projects@softclinch.com</a:t>
            </a:r>
          </a:p>
          <a:p>
            <a:pPr>
              <a:defRPr/>
            </a:pPr>
            <a:endParaRPr lang="en-US" dirty="0">
              <a:solidFill>
                <a:schemeClr val="accent5"/>
              </a:solidFill>
            </a:endParaRPr>
          </a:p>
          <a:p>
            <a:pPr>
              <a:defRPr/>
            </a:pPr>
            <a:r>
              <a:rPr lang="en-US" sz="2300" b="1" dirty="0">
                <a:solidFill>
                  <a:srgbClr val="0000FF"/>
                </a:solidFill>
                <a:latin typeface="Georgia" panose="02040502050405020303" pitchFamily="18" charset="0"/>
              </a:rPr>
              <a:t>Business Support</a:t>
            </a:r>
            <a:r>
              <a:rPr lang="en-US" b="1" dirty="0">
                <a:solidFill>
                  <a:schemeClr val="accent5"/>
                </a:solidFill>
                <a:latin typeface="Georgia" panose="02040502050405020303" pitchFamily="18" charset="0"/>
              </a:rPr>
              <a:t>:</a:t>
            </a:r>
            <a:r>
              <a:rPr lang="en-US" b="1" dirty="0">
                <a:solidFill>
                  <a:schemeClr val="accent5"/>
                </a:solidFill>
              </a:rPr>
              <a:t>	 </a:t>
            </a:r>
            <a:r>
              <a:rPr lang="en-US" sz="2000" dirty="0">
                <a:solidFill>
                  <a:schemeClr val="accent3">
                    <a:lumMod val="75000"/>
                  </a:schemeClr>
                </a:solidFill>
                <a:latin typeface="Adobe Garamond Pro" panose="02020502060506020403" pitchFamily="18" charset="0"/>
              </a:rPr>
              <a:t>91+9840295102</a:t>
            </a:r>
          </a:p>
          <a:p>
            <a:pPr>
              <a:defRPr/>
            </a:pPr>
            <a:r>
              <a:rPr lang="en-US" sz="2000" dirty="0">
                <a:solidFill>
                  <a:schemeClr val="accent3">
                    <a:lumMod val="75000"/>
                  </a:schemeClr>
                </a:solidFill>
                <a:latin typeface="Adobe Garamond Pro" panose="02020502060506020403" pitchFamily="18" charset="0"/>
              </a:rPr>
              <a:t>		              	 e-mail:  venkat@softclinch.com</a:t>
            </a:r>
          </a:p>
          <a:p>
            <a:pPr algn="ctr">
              <a:defRPr/>
            </a:pPr>
            <a:endParaRPr lang="en-US" sz="2000" dirty="0">
              <a:solidFill>
                <a:schemeClr val="accent5"/>
              </a:solidFill>
              <a:latin typeface="Adobe Garamond Pro" panose="02020502060506020403" pitchFamily="18" charset="0"/>
            </a:endParaRPr>
          </a:p>
          <a:p>
            <a:pPr algn="ctr">
              <a:defRPr/>
            </a:pPr>
            <a:r>
              <a:rPr lang="en-US" sz="2500" b="1" dirty="0">
                <a:solidFill>
                  <a:srgbClr val="0000FF"/>
                </a:solidFill>
                <a:latin typeface="Georgia" panose="02040502050405020303" pitchFamily="18" charset="0"/>
              </a:rPr>
              <a:t>Thank You…</a:t>
            </a:r>
          </a:p>
          <a:p>
            <a:pPr>
              <a:defRPr/>
            </a:pPr>
            <a:endParaRPr lang="en-US" dirty="0">
              <a:solidFill>
                <a:schemeClr val="tx1">
                  <a:lumMod val="85000"/>
                  <a:lumOff val="15000"/>
                </a:schemeClr>
              </a:solidFill>
            </a:endParaRPr>
          </a:p>
          <a:p>
            <a:pPr>
              <a:defRPr/>
            </a:pPr>
            <a:endParaRPr lang="en-US" dirty="0">
              <a:solidFill>
                <a:schemeClr val="tx1">
                  <a:lumMod val="85000"/>
                  <a:lumOff val="15000"/>
                </a:schemeClr>
              </a:solidFill>
            </a:endParaRPr>
          </a:p>
        </p:txBody>
      </p:sp>
      <p:sp>
        <p:nvSpPr>
          <p:cNvPr id="4" name="TextBox 3"/>
          <p:cNvSpPr txBox="1"/>
          <p:nvPr/>
        </p:nvSpPr>
        <p:spPr>
          <a:xfrm>
            <a:off x="5105401" y="609600"/>
            <a:ext cx="1733167" cy="446276"/>
          </a:xfrm>
          <a:prstGeom prst="rect">
            <a:avLst/>
          </a:prstGeom>
          <a:noFill/>
        </p:spPr>
        <p:txBody>
          <a:bodyPr wrap="none" rtlCol="0">
            <a:spAutoFit/>
          </a:bodyPr>
          <a:lstStyle/>
          <a:p>
            <a:r>
              <a:rPr lang="en-US" sz="2300" b="1" dirty="0">
                <a:solidFill>
                  <a:schemeClr val="accent3"/>
                </a:solidFill>
                <a:latin typeface="Rockwell" panose="02060603020205020403" pitchFamily="18" charset="0"/>
              </a:rPr>
              <a:t>Contact Us</a:t>
            </a:r>
          </a:p>
        </p:txBody>
      </p:sp>
      <p:sp>
        <p:nvSpPr>
          <p:cNvPr id="5" name="Footer Placeholder 1">
            <a:extLst>
              <a:ext uri="{FF2B5EF4-FFF2-40B4-BE49-F238E27FC236}">
                <a16:creationId xmlns:a16="http://schemas.microsoft.com/office/drawing/2014/main" id="{06E1DCA9-7EC4-46B6-8645-E6C26D630806}"/>
              </a:ext>
            </a:extLst>
          </p:cNvPr>
          <p:cNvSpPr txBox="1">
            <a:spLocks/>
          </p:cNvSpPr>
          <p:nvPr/>
        </p:nvSpPr>
        <p:spPr>
          <a:xfrm>
            <a:off x="5840097" y="6407945"/>
            <a:ext cx="3134241" cy="365125"/>
          </a:xfrm>
          <a:prstGeom prst="rect">
            <a:avLst/>
          </a:prstGeom>
        </p:spPr>
        <p:txBody>
          <a:bodyPr vert="horz" anchor="b"/>
          <a:lstStyle>
            <a:defPPr>
              <a:defRPr lang="en-US"/>
            </a:defPPr>
            <a:lvl1pPr algn="r" rtl="0" eaLnBrk="1" fontAlgn="base" latinLnBrk="0" hangingPunct="1">
              <a:spcBef>
                <a:spcPct val="0"/>
              </a:spcBef>
              <a:spcAft>
                <a:spcPct val="0"/>
              </a:spcAft>
              <a:defRPr kumimoji="0" sz="1000"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6909</TotalTime>
  <Words>729</Words>
  <Application>Microsoft Office PowerPoint</Application>
  <PresentationFormat>Widescreen</PresentationFormat>
  <Paragraphs>97</Paragraphs>
  <Slides>13</Slides>
  <Notes>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13</vt:i4>
      </vt:variant>
    </vt:vector>
  </HeadingPairs>
  <TitlesOfParts>
    <vt:vector size="26" baseType="lpstr">
      <vt:lpstr>Adobe Garamond Pro</vt:lpstr>
      <vt:lpstr>Adobe Garamond Pro Bold</vt:lpstr>
      <vt:lpstr>Arial</vt:lpstr>
      <vt:lpstr>Calibri</vt:lpstr>
      <vt:lpstr>Cambria</vt:lpstr>
      <vt:lpstr>Georgia</vt:lpstr>
      <vt:lpstr>Lucida Sans Unicode</vt:lpstr>
      <vt:lpstr>Rockwell</vt:lpstr>
      <vt:lpstr>Verdana</vt:lpstr>
      <vt:lpstr>Wingdings</vt:lpstr>
      <vt:lpstr>Wingdings 2</vt:lpstr>
      <vt:lpstr>Wingdings 3</vt:lpstr>
      <vt:lpstr>Concourse</vt:lpstr>
      <vt:lpstr>PowerPoint Presentation</vt:lpstr>
      <vt:lpstr>OVERVIEW</vt:lpstr>
      <vt:lpstr>About US</vt:lpstr>
      <vt:lpstr>OUR SERVICE OFFERINGS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Anu</dc:creator>
  <cp:lastModifiedBy>Muthu Krishnan</cp:lastModifiedBy>
  <cp:revision>204</cp:revision>
  <dcterms:created xsi:type="dcterms:W3CDTF">2017-04-27T00:24:51Z</dcterms:created>
  <dcterms:modified xsi:type="dcterms:W3CDTF">2025-01-13T09:09:03Z</dcterms:modified>
</cp:coreProperties>
</file>